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bin" ContentType="application/vnd.openxmlformats-officedocument.oleObject"/>
  <Default Extension="wmf" ContentType="image/x-wmf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  <p:sldMasterId id="2147483672" r:id="rId4"/>
  </p:sldMasterIdLst>
  <p:notesMasterIdLst>
    <p:notesMasterId r:id="rId8"/>
  </p:notesMasterIdLst>
  <p:sldIdLst>
    <p:sldId id="256" r:id="rId5"/>
    <p:sldId id="257" r:id="rId6"/>
    <p:sldId id="258" r:id="rId7"/>
    <p:sldId id="259" r:id="rId9"/>
    <p:sldId id="260" r:id="rId10"/>
    <p:sldId id="262" r:id="rId11"/>
    <p:sldId id="263" r:id="rId12"/>
    <p:sldId id="264" r:id="rId13"/>
    <p:sldId id="265" r:id="rId14"/>
    <p:sldId id="266" r:id="rId15"/>
    <p:sldId id="267" r:id="rId16"/>
    <p:sldId id="261" r:id="rId17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-170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4.xml"/><Relationship Id="rId8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6" Type="http://schemas.openxmlformats.org/officeDocument/2006/relationships/slide" Target="slides/slide2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3.xml"/><Relationship Id="rId3" Type="http://schemas.openxmlformats.org/officeDocument/2006/relationships/slideMaster" Target="slideMasters/slideMaster2.xml"/><Relationship Id="rId20" Type="http://schemas.openxmlformats.org/officeDocument/2006/relationships/tableStyles" Target="tableStyles.xml"/><Relationship Id="rId2" Type="http://schemas.openxmlformats.org/officeDocument/2006/relationships/theme" Target="theme/theme1.xml"/><Relationship Id="rId19" Type="http://schemas.openxmlformats.org/officeDocument/2006/relationships/viewProps" Target="viewProps.xml"/><Relationship Id="rId18" Type="http://schemas.openxmlformats.org/officeDocument/2006/relationships/presProps" Target="presProps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4" Type="http://schemas.openxmlformats.org/officeDocument/2006/relationships/image" Target="../media/image4.wmf"/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image" Target="../media/image1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image" Target="../media/image1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image" Target="../media/image5.wmf"/></Relationships>
</file>

<file path=ppt/drawings/_rels/vmlDrawing4.vml.rels><?xml version="1.0" encoding="UTF-8" standalone="yes"?>
<Relationships xmlns="http://schemas.openxmlformats.org/package/2006/relationships"><Relationship Id="rId9" Type="http://schemas.openxmlformats.org/officeDocument/2006/relationships/image" Target="../media/image13.wmf"/><Relationship Id="rId8" Type="http://schemas.openxmlformats.org/officeDocument/2006/relationships/image" Target="../media/image12.wmf"/><Relationship Id="rId7" Type="http://schemas.openxmlformats.org/officeDocument/2006/relationships/image" Target="../media/image11.wmf"/><Relationship Id="rId6" Type="http://schemas.openxmlformats.org/officeDocument/2006/relationships/image" Target="../media/image10.wmf"/><Relationship Id="rId5" Type="http://schemas.openxmlformats.org/officeDocument/2006/relationships/image" Target="../media/image2.wmf"/><Relationship Id="rId4" Type="http://schemas.openxmlformats.org/officeDocument/2006/relationships/image" Target="../media/image9.wmf"/><Relationship Id="rId3" Type="http://schemas.openxmlformats.org/officeDocument/2006/relationships/image" Target="../media/image8.wmf"/><Relationship Id="rId2" Type="http://schemas.openxmlformats.org/officeDocument/2006/relationships/image" Target="../media/image1.wmf"/><Relationship Id="rId15" Type="http://schemas.openxmlformats.org/officeDocument/2006/relationships/image" Target="../media/image19.wmf"/><Relationship Id="rId14" Type="http://schemas.openxmlformats.org/officeDocument/2006/relationships/image" Target="../media/image18.wmf"/><Relationship Id="rId13" Type="http://schemas.openxmlformats.org/officeDocument/2006/relationships/image" Target="../media/image17.wmf"/><Relationship Id="rId12" Type="http://schemas.openxmlformats.org/officeDocument/2006/relationships/image" Target="../media/image16.wmf"/><Relationship Id="rId11" Type="http://schemas.openxmlformats.org/officeDocument/2006/relationships/image" Target="../media/image15.wmf"/><Relationship Id="rId10" Type="http://schemas.openxmlformats.org/officeDocument/2006/relationships/image" Target="../media/image14.wmf"/><Relationship Id="rId1" Type="http://schemas.openxmlformats.org/officeDocument/2006/relationships/image" Target="../media/image7.wmf"/></Relationships>
</file>

<file path=ppt/drawings/_rels/vmlDrawing5.vml.rels><?xml version="1.0" encoding="UTF-8" standalone="yes"?>
<Relationships xmlns="http://schemas.openxmlformats.org/package/2006/relationships"><Relationship Id="rId4" Type="http://schemas.openxmlformats.org/officeDocument/2006/relationships/image" Target="../media/image23.wmf"/><Relationship Id="rId3" Type="http://schemas.openxmlformats.org/officeDocument/2006/relationships/image" Target="../media/image22.wmf"/><Relationship Id="rId2" Type="http://schemas.openxmlformats.org/officeDocument/2006/relationships/image" Target="../media/image21.wmf"/><Relationship Id="rId1" Type="http://schemas.openxmlformats.org/officeDocument/2006/relationships/image" Target="../media/image20.wmf"/></Relationships>
</file>

<file path=ppt/drawings/_rels/vmlDrawing6.vml.rels><?xml version="1.0" encoding="UTF-8" standalone="yes"?>
<Relationships xmlns="http://schemas.openxmlformats.org/package/2006/relationships"><Relationship Id="rId9" Type="http://schemas.openxmlformats.org/officeDocument/2006/relationships/image" Target="../media/image30.wmf"/><Relationship Id="rId8" Type="http://schemas.openxmlformats.org/officeDocument/2006/relationships/image" Target="../media/image29.wmf"/><Relationship Id="rId7" Type="http://schemas.openxmlformats.org/officeDocument/2006/relationships/image" Target="../media/image28.wmf"/><Relationship Id="rId6" Type="http://schemas.openxmlformats.org/officeDocument/2006/relationships/image" Target="../media/image27.wmf"/><Relationship Id="rId5" Type="http://schemas.openxmlformats.org/officeDocument/2006/relationships/image" Target="../media/image26.wmf"/><Relationship Id="rId4" Type="http://schemas.openxmlformats.org/officeDocument/2006/relationships/image" Target="../media/image25.wmf"/><Relationship Id="rId3" Type="http://schemas.openxmlformats.org/officeDocument/2006/relationships/image" Target="../media/image2.wmf"/><Relationship Id="rId2" Type="http://schemas.openxmlformats.org/officeDocument/2006/relationships/image" Target="../media/image1.wmf"/><Relationship Id="rId15" Type="http://schemas.openxmlformats.org/officeDocument/2006/relationships/image" Target="../media/image36.wmf"/><Relationship Id="rId14" Type="http://schemas.openxmlformats.org/officeDocument/2006/relationships/image" Target="../media/image35.wmf"/><Relationship Id="rId13" Type="http://schemas.openxmlformats.org/officeDocument/2006/relationships/image" Target="../media/image34.wmf"/><Relationship Id="rId12" Type="http://schemas.openxmlformats.org/officeDocument/2006/relationships/image" Target="../media/image33.wmf"/><Relationship Id="rId11" Type="http://schemas.openxmlformats.org/officeDocument/2006/relationships/image" Target="../media/image32.wmf"/><Relationship Id="rId10" Type="http://schemas.openxmlformats.org/officeDocument/2006/relationships/image" Target="../media/image31.wmf"/><Relationship Id="rId1" Type="http://schemas.openxmlformats.org/officeDocument/2006/relationships/image" Target="../media/image24.wmf"/></Relationships>
</file>

<file path=ppt/drawings/_rels/vmlDrawing7.vml.rels><?xml version="1.0" encoding="UTF-8" standalone="yes"?>
<Relationships xmlns="http://schemas.openxmlformats.org/package/2006/relationships"><Relationship Id="rId9" Type="http://schemas.openxmlformats.org/officeDocument/2006/relationships/image" Target="../media/image43.wmf"/><Relationship Id="rId8" Type="http://schemas.openxmlformats.org/officeDocument/2006/relationships/image" Target="../media/image42.wmf"/><Relationship Id="rId7" Type="http://schemas.openxmlformats.org/officeDocument/2006/relationships/image" Target="../media/image41.wmf"/><Relationship Id="rId6" Type="http://schemas.openxmlformats.org/officeDocument/2006/relationships/image" Target="../media/image40.wmf"/><Relationship Id="rId5" Type="http://schemas.openxmlformats.org/officeDocument/2006/relationships/image" Target="../media/image26.wmf"/><Relationship Id="rId4" Type="http://schemas.openxmlformats.org/officeDocument/2006/relationships/image" Target="../media/image27.wmf"/><Relationship Id="rId3" Type="http://schemas.openxmlformats.org/officeDocument/2006/relationships/image" Target="../media/image25.wmf"/><Relationship Id="rId2" Type="http://schemas.openxmlformats.org/officeDocument/2006/relationships/image" Target="../media/image1.wmf"/><Relationship Id="rId11" Type="http://schemas.openxmlformats.org/officeDocument/2006/relationships/image" Target="../media/image45.wmf"/><Relationship Id="rId10" Type="http://schemas.openxmlformats.org/officeDocument/2006/relationships/image" Target="../media/image44.wmf"/><Relationship Id="rId1" Type="http://schemas.openxmlformats.org/officeDocument/2006/relationships/image" Target="../media/image38.wmf"/></Relationships>
</file>

<file path=ppt/drawings/_rels/vmlDrawing8.vml.rels><?xml version="1.0" encoding="UTF-8" standalone="yes"?>
<Relationships xmlns="http://schemas.openxmlformats.org/package/2006/relationships"><Relationship Id="rId9" Type="http://schemas.openxmlformats.org/officeDocument/2006/relationships/image" Target="../media/image54.wmf"/><Relationship Id="rId8" Type="http://schemas.openxmlformats.org/officeDocument/2006/relationships/image" Target="../media/image53.wmf"/><Relationship Id="rId7" Type="http://schemas.openxmlformats.org/officeDocument/2006/relationships/image" Target="../media/image52.wmf"/><Relationship Id="rId6" Type="http://schemas.openxmlformats.org/officeDocument/2006/relationships/image" Target="../media/image51.wmf"/><Relationship Id="rId5" Type="http://schemas.openxmlformats.org/officeDocument/2006/relationships/image" Target="../media/image50.wmf"/><Relationship Id="rId4" Type="http://schemas.openxmlformats.org/officeDocument/2006/relationships/image" Target="../media/image49.wmf"/><Relationship Id="rId3" Type="http://schemas.openxmlformats.org/officeDocument/2006/relationships/image" Target="../media/image48.wmf"/><Relationship Id="rId2" Type="http://schemas.openxmlformats.org/officeDocument/2006/relationships/image" Target="../media/image25.wmf"/><Relationship Id="rId11" Type="http://schemas.openxmlformats.org/officeDocument/2006/relationships/image" Target="../media/image56.wmf"/><Relationship Id="rId10" Type="http://schemas.openxmlformats.org/officeDocument/2006/relationships/image" Target="../media/image55.wmf"/><Relationship Id="rId1" Type="http://schemas.openxmlformats.org/officeDocument/2006/relationships/image" Target="../media/image1.wmf"/></Relationships>
</file>

<file path=ppt/drawings/_rels/vmlDrawing9.vml.rels><?xml version="1.0" encoding="UTF-8" standalone="yes"?>
<Relationships xmlns="http://schemas.openxmlformats.org/package/2006/relationships"><Relationship Id="rId9" Type="http://schemas.openxmlformats.org/officeDocument/2006/relationships/image" Target="../media/image64.wmf"/><Relationship Id="rId8" Type="http://schemas.openxmlformats.org/officeDocument/2006/relationships/image" Target="../media/image63.wmf"/><Relationship Id="rId7" Type="http://schemas.openxmlformats.org/officeDocument/2006/relationships/image" Target="../media/image62.wmf"/><Relationship Id="rId6" Type="http://schemas.openxmlformats.org/officeDocument/2006/relationships/image" Target="../media/image61.wmf"/><Relationship Id="rId5" Type="http://schemas.openxmlformats.org/officeDocument/2006/relationships/image" Target="../media/image60.wmf"/><Relationship Id="rId4" Type="http://schemas.openxmlformats.org/officeDocument/2006/relationships/image" Target="../media/image38.wmf"/><Relationship Id="rId3" Type="http://schemas.openxmlformats.org/officeDocument/2006/relationships/image" Target="../media/image59.wmf"/><Relationship Id="rId2" Type="http://schemas.openxmlformats.org/officeDocument/2006/relationships/image" Target="../media/image58.wmf"/><Relationship Id="rId10" Type="http://schemas.openxmlformats.org/officeDocument/2006/relationships/image" Target="../media/image65.wmf"/><Relationship Id="rId1" Type="http://schemas.openxmlformats.org/officeDocument/2006/relationships/image" Target="../media/image57.wmf"/></Relationships>
</file>

<file path=ppt/drawings/_rels/vmlDrawing10.vml.rels><?xml version="1.0" encoding="UTF-8" standalone="yes"?>
<Relationships xmlns="http://schemas.openxmlformats.org/package/2006/relationships"><Relationship Id="rId4" Type="http://schemas.openxmlformats.org/officeDocument/2006/relationships/image" Target="../media/image69.wmf"/><Relationship Id="rId3" Type="http://schemas.openxmlformats.org/officeDocument/2006/relationships/image" Target="../media/image68.wmf"/><Relationship Id="rId2" Type="http://schemas.openxmlformats.org/officeDocument/2006/relationships/image" Target="../media/image67.wmf"/><Relationship Id="rId1" Type="http://schemas.openxmlformats.org/officeDocument/2006/relationships/image" Target="../media/image66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B0E05ED-B9F9-46C3-81C8-A29593F8D2F3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按一下以編輯母片文字樣式</a:t>
            </a:r>
            <a:endParaRPr lang="zh-TW" altLang="en-US" smtClean="0"/>
          </a:p>
          <a:p>
            <a:pPr lvl="1"/>
            <a:r>
              <a:rPr lang="zh-TW" altLang="en-US" smtClean="0"/>
              <a:t>第二層</a:t>
            </a:r>
            <a:endParaRPr lang="zh-TW" altLang="en-US" smtClean="0"/>
          </a:p>
          <a:p>
            <a:pPr lvl="2"/>
            <a:r>
              <a:rPr lang="zh-TW" altLang="en-US" smtClean="0"/>
              <a:t>第三層</a:t>
            </a:r>
            <a:endParaRPr lang="zh-TW" altLang="en-US" smtClean="0"/>
          </a:p>
          <a:p>
            <a:pPr lvl="3"/>
            <a:r>
              <a:rPr lang="zh-TW" altLang="en-US" smtClean="0"/>
              <a:t>第四層</a:t>
            </a:r>
            <a:endParaRPr lang="zh-TW" altLang="en-US" smtClean="0"/>
          </a:p>
          <a:p>
            <a:pPr lvl="4"/>
            <a:r>
              <a:rPr lang="zh-TW" altLang="en-US" smtClean="0"/>
              <a:t>第五層</a:t>
            </a:r>
            <a:endParaRPr lang="zh-CN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4F2AEC-BFD4-405B-8B50-64BA3D5FB46C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fld id="{70511CD8-EDA4-4B2E-92BE-B813AE36233C}" type="slidenum">
              <a:rPr lang="en-US" altLang="zh-CN" sz="1200">
                <a:solidFill>
                  <a:prstClr val="black"/>
                </a:solidFill>
              </a:rPr>
            </a:fld>
            <a:endParaRPr lang="en-US" altLang="zh-CN" sz="1200">
              <a:solidFill>
                <a:prstClr val="black"/>
              </a:solidFill>
            </a:endParaRPr>
          </a:p>
        </p:txBody>
      </p:sp>
      <p:sp>
        <p:nvSpPr>
          <p:cNvPr id="204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2048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en-US" altLang="zh-CN" smtClean="0"/>
              <a:t>3.</a:t>
            </a:r>
            <a:r>
              <a:rPr lang="zh-CN" altLang="en-US" smtClean="0"/>
              <a:t>两个变量，两个方程</a:t>
            </a:r>
            <a:endParaRPr lang="zh-CN" alt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投影片圖像版面配置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1507" name="備忘稿版面配置區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zh-CN" altLang="en-US" smtClean="0"/>
          </a:p>
        </p:txBody>
      </p:sp>
      <p:sp>
        <p:nvSpPr>
          <p:cNvPr id="21508" name="投影片編號版面配置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fld id="{3CE18A55-5EE1-43B4-9BF1-D75B32DD5DB8}" type="slidenum">
              <a:rPr lang="en-US" altLang="zh-CN" sz="1200">
                <a:solidFill>
                  <a:prstClr val="black"/>
                </a:solidFill>
              </a:rPr>
            </a:fld>
            <a:endParaRPr lang="en-US" altLang="zh-CN" sz="120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CN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CN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0A1652-CEC3-4378-A898-F29AF8415EE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712E5-6450-4BD9-8ACE-2B5A98BBBE4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CN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  <a:endParaRPr lang="zh-TW" altLang="en-US" smtClean="0"/>
          </a:p>
          <a:p>
            <a:pPr lvl="1"/>
            <a:r>
              <a:rPr lang="zh-TW" altLang="en-US" smtClean="0"/>
              <a:t>第二層</a:t>
            </a:r>
            <a:endParaRPr lang="zh-TW" altLang="en-US" smtClean="0"/>
          </a:p>
          <a:p>
            <a:pPr lvl="2"/>
            <a:r>
              <a:rPr lang="zh-TW" altLang="en-US" smtClean="0"/>
              <a:t>第三層</a:t>
            </a:r>
            <a:endParaRPr lang="zh-TW" altLang="en-US" smtClean="0"/>
          </a:p>
          <a:p>
            <a:pPr lvl="3"/>
            <a:r>
              <a:rPr lang="zh-TW" altLang="en-US" smtClean="0"/>
              <a:t>第四層</a:t>
            </a:r>
            <a:endParaRPr lang="zh-TW" altLang="en-US" smtClean="0"/>
          </a:p>
          <a:p>
            <a:pPr lvl="4"/>
            <a:r>
              <a:rPr lang="zh-TW" altLang="en-US" smtClean="0"/>
              <a:t>第五層</a:t>
            </a:r>
            <a:endParaRPr lang="zh-CN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0A1652-CEC3-4378-A898-F29AF8415EE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712E5-6450-4BD9-8ACE-2B5A98BBBE4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CN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  <a:endParaRPr lang="zh-TW" altLang="en-US" smtClean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0A1652-CEC3-4378-A898-F29AF8415EE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712E5-6450-4BD9-8ACE-2B5A98BBBE4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CN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  <a:endParaRPr lang="zh-TW" altLang="en-US" smtClean="0"/>
          </a:p>
          <a:p>
            <a:pPr lvl="1"/>
            <a:r>
              <a:rPr lang="zh-TW" altLang="en-US" smtClean="0"/>
              <a:t>第二層</a:t>
            </a:r>
            <a:endParaRPr lang="zh-TW" altLang="en-US" smtClean="0"/>
          </a:p>
          <a:p>
            <a:pPr lvl="2"/>
            <a:r>
              <a:rPr lang="zh-TW" altLang="en-US" smtClean="0"/>
              <a:t>第三層</a:t>
            </a:r>
            <a:endParaRPr lang="zh-TW" altLang="en-US" smtClean="0"/>
          </a:p>
          <a:p>
            <a:pPr lvl="3"/>
            <a:r>
              <a:rPr lang="zh-TW" altLang="en-US" smtClean="0"/>
              <a:t>第四層</a:t>
            </a:r>
            <a:endParaRPr lang="zh-TW" altLang="en-US" smtClean="0"/>
          </a:p>
          <a:p>
            <a:pPr lvl="4"/>
            <a:r>
              <a:rPr lang="zh-TW" altLang="en-US" smtClean="0"/>
              <a:t>第五層</a:t>
            </a:r>
            <a:endParaRPr lang="zh-CN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  <a:endParaRPr lang="zh-TW" altLang="en-US" smtClean="0"/>
          </a:p>
          <a:p>
            <a:pPr lvl="1"/>
            <a:r>
              <a:rPr lang="zh-TW" altLang="en-US" smtClean="0"/>
              <a:t>第二層</a:t>
            </a:r>
            <a:endParaRPr lang="zh-TW" altLang="en-US" smtClean="0"/>
          </a:p>
          <a:p>
            <a:pPr lvl="2"/>
            <a:r>
              <a:rPr lang="zh-TW" altLang="en-US" smtClean="0"/>
              <a:t>第三層</a:t>
            </a:r>
            <a:endParaRPr lang="zh-TW" altLang="en-US" smtClean="0"/>
          </a:p>
          <a:p>
            <a:pPr lvl="3"/>
            <a:r>
              <a:rPr lang="zh-TW" altLang="en-US" smtClean="0"/>
              <a:t>第四層</a:t>
            </a:r>
            <a:endParaRPr lang="zh-TW" altLang="en-US" smtClean="0"/>
          </a:p>
          <a:p>
            <a:pPr lvl="4"/>
            <a:r>
              <a:rPr lang="zh-TW" altLang="en-US" smtClean="0"/>
              <a:t>第五層</a:t>
            </a:r>
            <a:endParaRPr lang="zh-CN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0A1652-CEC3-4378-A898-F29AF8415EE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712E5-6450-4BD9-8ACE-2B5A98BBBE4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CN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  <a:endParaRPr lang="zh-TW" altLang="en-US" smtClean="0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  <a:endParaRPr lang="zh-TW" altLang="en-US" smtClean="0"/>
          </a:p>
          <a:p>
            <a:pPr lvl="1"/>
            <a:r>
              <a:rPr lang="zh-TW" altLang="en-US" smtClean="0"/>
              <a:t>第二層</a:t>
            </a:r>
            <a:endParaRPr lang="zh-TW" altLang="en-US" smtClean="0"/>
          </a:p>
          <a:p>
            <a:pPr lvl="2"/>
            <a:r>
              <a:rPr lang="zh-TW" altLang="en-US" smtClean="0"/>
              <a:t>第三層</a:t>
            </a:r>
            <a:endParaRPr lang="zh-TW" altLang="en-US" smtClean="0"/>
          </a:p>
          <a:p>
            <a:pPr lvl="3"/>
            <a:r>
              <a:rPr lang="zh-TW" altLang="en-US" smtClean="0"/>
              <a:t>第四層</a:t>
            </a:r>
            <a:endParaRPr lang="zh-TW" altLang="en-US" smtClean="0"/>
          </a:p>
          <a:p>
            <a:pPr lvl="4"/>
            <a:r>
              <a:rPr lang="zh-TW" altLang="en-US" smtClean="0"/>
              <a:t>第五層</a:t>
            </a:r>
            <a:endParaRPr lang="zh-CN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  <a:endParaRPr lang="zh-TW" altLang="en-US" smtClean="0"/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  <a:endParaRPr lang="zh-TW" altLang="en-US" smtClean="0"/>
          </a:p>
          <a:p>
            <a:pPr lvl="1"/>
            <a:r>
              <a:rPr lang="zh-TW" altLang="en-US" smtClean="0"/>
              <a:t>第二層</a:t>
            </a:r>
            <a:endParaRPr lang="zh-TW" altLang="en-US" smtClean="0"/>
          </a:p>
          <a:p>
            <a:pPr lvl="2"/>
            <a:r>
              <a:rPr lang="zh-TW" altLang="en-US" smtClean="0"/>
              <a:t>第三層</a:t>
            </a:r>
            <a:endParaRPr lang="zh-TW" altLang="en-US" smtClean="0"/>
          </a:p>
          <a:p>
            <a:pPr lvl="3"/>
            <a:r>
              <a:rPr lang="zh-TW" altLang="en-US" smtClean="0"/>
              <a:t>第四層</a:t>
            </a:r>
            <a:endParaRPr lang="zh-TW" altLang="en-US" smtClean="0"/>
          </a:p>
          <a:p>
            <a:pPr lvl="4"/>
            <a:r>
              <a:rPr lang="zh-TW" altLang="en-US" smtClean="0"/>
              <a:t>第五層</a:t>
            </a:r>
            <a:endParaRPr lang="zh-CN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0A1652-CEC3-4378-A898-F29AF8415EE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712E5-6450-4BD9-8ACE-2B5A98BBBE4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CN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0A1652-CEC3-4378-A898-F29AF8415EE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712E5-6450-4BD9-8ACE-2B5A98BBBE4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0A1652-CEC3-4378-A898-F29AF8415EE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712E5-6450-4BD9-8ACE-2B5A98BBBE4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CN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  <a:endParaRPr lang="zh-TW" altLang="en-US" smtClean="0"/>
          </a:p>
          <a:p>
            <a:pPr lvl="1"/>
            <a:r>
              <a:rPr lang="zh-TW" altLang="en-US" smtClean="0"/>
              <a:t>第二層</a:t>
            </a:r>
            <a:endParaRPr lang="zh-TW" altLang="en-US" smtClean="0"/>
          </a:p>
          <a:p>
            <a:pPr lvl="2"/>
            <a:r>
              <a:rPr lang="zh-TW" altLang="en-US" smtClean="0"/>
              <a:t>第三層</a:t>
            </a:r>
            <a:endParaRPr lang="zh-TW" altLang="en-US" smtClean="0"/>
          </a:p>
          <a:p>
            <a:pPr lvl="3"/>
            <a:r>
              <a:rPr lang="zh-TW" altLang="en-US" smtClean="0"/>
              <a:t>第四層</a:t>
            </a:r>
            <a:endParaRPr lang="zh-TW" altLang="en-US" smtClean="0"/>
          </a:p>
          <a:p>
            <a:pPr lvl="4"/>
            <a:r>
              <a:rPr lang="zh-TW" altLang="en-US" smtClean="0"/>
              <a:t>第五層</a:t>
            </a:r>
            <a:endParaRPr lang="zh-CN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  <a:endParaRPr lang="zh-TW" altLang="en-US" smtClean="0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0A1652-CEC3-4378-A898-F29AF8415EE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712E5-6450-4BD9-8ACE-2B5A98BBBE4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CN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  <a:endParaRPr lang="zh-TW" altLang="en-US" smtClean="0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0A1652-CEC3-4378-A898-F29AF8415EE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712E5-6450-4BD9-8ACE-2B5A98BBBE4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CN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  <a:endParaRPr lang="zh-TW" altLang="en-US" smtClean="0"/>
          </a:p>
          <a:p>
            <a:pPr lvl="1"/>
            <a:r>
              <a:rPr lang="zh-TW" altLang="en-US" smtClean="0"/>
              <a:t>第二層</a:t>
            </a:r>
            <a:endParaRPr lang="zh-TW" altLang="en-US" smtClean="0"/>
          </a:p>
          <a:p>
            <a:pPr lvl="2"/>
            <a:r>
              <a:rPr lang="zh-TW" altLang="en-US" smtClean="0"/>
              <a:t>第三層</a:t>
            </a:r>
            <a:endParaRPr lang="zh-TW" altLang="en-US" smtClean="0"/>
          </a:p>
          <a:p>
            <a:pPr lvl="3"/>
            <a:r>
              <a:rPr lang="zh-TW" altLang="en-US" smtClean="0"/>
              <a:t>第四層</a:t>
            </a:r>
            <a:endParaRPr lang="zh-TW" altLang="en-US" smtClean="0"/>
          </a:p>
          <a:p>
            <a:pPr lvl="4"/>
            <a:r>
              <a:rPr lang="zh-TW" altLang="en-US" smtClean="0"/>
              <a:t>第五層</a:t>
            </a:r>
            <a:endParaRPr lang="zh-CN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0A1652-CEC3-4378-A898-F29AF8415EE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712E5-6450-4BD9-8ACE-2B5A98BBBE4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CN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  <a:endParaRPr lang="zh-TW" altLang="en-US" smtClean="0"/>
          </a:p>
          <a:p>
            <a:pPr lvl="1"/>
            <a:r>
              <a:rPr lang="zh-TW" altLang="en-US" smtClean="0"/>
              <a:t>第二層</a:t>
            </a:r>
            <a:endParaRPr lang="zh-TW" altLang="en-US" smtClean="0"/>
          </a:p>
          <a:p>
            <a:pPr lvl="2"/>
            <a:r>
              <a:rPr lang="zh-TW" altLang="en-US" smtClean="0"/>
              <a:t>第三層</a:t>
            </a:r>
            <a:endParaRPr lang="zh-TW" altLang="en-US" smtClean="0"/>
          </a:p>
          <a:p>
            <a:pPr lvl="3"/>
            <a:r>
              <a:rPr lang="zh-TW" altLang="en-US" smtClean="0"/>
              <a:t>第四層</a:t>
            </a:r>
            <a:endParaRPr lang="zh-TW" altLang="en-US" smtClean="0"/>
          </a:p>
          <a:p>
            <a:pPr lvl="4"/>
            <a:r>
              <a:rPr lang="zh-TW" altLang="en-US" smtClean="0"/>
              <a:t>第五層</a:t>
            </a:r>
            <a:endParaRPr lang="zh-CN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0A1652-CEC3-4378-A898-F29AF8415EE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712E5-6450-4BD9-8ACE-2B5A98BBBE4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CN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TW" altLang="en-US" smtClean="0"/>
              <a:t>按一下以編輯母片副標題樣式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665E1E-EE34-4333-B33F-DF344AD939BC}" type="slidenum">
              <a:rPr lang="en-US" altLang="zh-CN">
                <a:solidFill>
                  <a:srgbClr val="000000"/>
                </a:solidFill>
              </a:rPr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CN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  <a:endParaRPr lang="zh-TW" altLang="en-US" smtClean="0"/>
          </a:p>
          <a:p>
            <a:pPr lvl="1"/>
            <a:r>
              <a:rPr lang="zh-TW" altLang="en-US" smtClean="0"/>
              <a:t>第二層</a:t>
            </a:r>
            <a:endParaRPr lang="zh-TW" altLang="en-US" smtClean="0"/>
          </a:p>
          <a:p>
            <a:pPr lvl="2"/>
            <a:r>
              <a:rPr lang="zh-TW" altLang="en-US" smtClean="0"/>
              <a:t>第三層</a:t>
            </a:r>
            <a:endParaRPr lang="zh-TW" altLang="en-US" smtClean="0"/>
          </a:p>
          <a:p>
            <a:pPr lvl="3"/>
            <a:r>
              <a:rPr lang="zh-TW" altLang="en-US" smtClean="0"/>
              <a:t>第四層</a:t>
            </a:r>
            <a:endParaRPr lang="zh-TW" altLang="en-US" smtClean="0"/>
          </a:p>
          <a:p>
            <a:pPr lvl="4"/>
            <a:r>
              <a:rPr lang="zh-TW" altLang="en-US" smtClean="0"/>
              <a:t>第五層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A3F74F-B35F-486A-819F-759061C12CAE}" type="slidenum">
              <a:rPr lang="en-US" altLang="zh-CN">
                <a:solidFill>
                  <a:srgbClr val="000000"/>
                </a:solidFill>
              </a:rPr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CN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  <a:endParaRPr lang="zh-TW" altLang="en-US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BCFFE4-5A79-4B40-81C6-D58CBD625B88}" type="slidenum">
              <a:rPr lang="en-US" altLang="zh-CN">
                <a:solidFill>
                  <a:srgbClr val="000000"/>
                </a:solidFill>
              </a:rPr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CN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  <a:endParaRPr lang="zh-TW" altLang="en-US" smtClean="0"/>
          </a:p>
          <a:p>
            <a:pPr lvl="1"/>
            <a:r>
              <a:rPr lang="zh-TW" altLang="en-US" smtClean="0"/>
              <a:t>第二層</a:t>
            </a:r>
            <a:endParaRPr lang="zh-TW" altLang="en-US" smtClean="0"/>
          </a:p>
          <a:p>
            <a:pPr lvl="2"/>
            <a:r>
              <a:rPr lang="zh-TW" altLang="en-US" smtClean="0"/>
              <a:t>第三層</a:t>
            </a:r>
            <a:endParaRPr lang="zh-TW" altLang="en-US" smtClean="0"/>
          </a:p>
          <a:p>
            <a:pPr lvl="3"/>
            <a:r>
              <a:rPr lang="zh-TW" altLang="en-US" smtClean="0"/>
              <a:t>第四層</a:t>
            </a:r>
            <a:endParaRPr lang="zh-TW" altLang="en-US" smtClean="0"/>
          </a:p>
          <a:p>
            <a:pPr lvl="4"/>
            <a:r>
              <a:rPr lang="zh-TW" altLang="en-US" smtClean="0"/>
              <a:t>第五層</a:t>
            </a:r>
            <a:endParaRPr lang="zh-CN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  <a:endParaRPr lang="zh-TW" altLang="en-US" smtClean="0"/>
          </a:p>
          <a:p>
            <a:pPr lvl="1"/>
            <a:r>
              <a:rPr lang="zh-TW" altLang="en-US" smtClean="0"/>
              <a:t>第二層</a:t>
            </a:r>
            <a:endParaRPr lang="zh-TW" altLang="en-US" smtClean="0"/>
          </a:p>
          <a:p>
            <a:pPr lvl="2"/>
            <a:r>
              <a:rPr lang="zh-TW" altLang="en-US" smtClean="0"/>
              <a:t>第三層</a:t>
            </a:r>
            <a:endParaRPr lang="zh-TW" altLang="en-US" smtClean="0"/>
          </a:p>
          <a:p>
            <a:pPr lvl="3"/>
            <a:r>
              <a:rPr lang="zh-TW" altLang="en-US" smtClean="0"/>
              <a:t>第四層</a:t>
            </a:r>
            <a:endParaRPr lang="zh-TW" altLang="en-US" smtClean="0"/>
          </a:p>
          <a:p>
            <a:pPr lvl="4"/>
            <a:r>
              <a:rPr lang="zh-TW" altLang="en-US" smtClean="0"/>
              <a:t>第五層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AB17AB-1241-4629-BB56-F944AE7240C7}" type="slidenum">
              <a:rPr lang="en-US" altLang="zh-CN">
                <a:solidFill>
                  <a:srgbClr val="000000"/>
                </a:solidFill>
              </a:rPr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CN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  <a:endParaRPr lang="zh-TW" altLang="en-US" smtClean="0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  <a:endParaRPr lang="zh-TW" altLang="en-US" smtClean="0"/>
          </a:p>
          <a:p>
            <a:pPr lvl="1"/>
            <a:r>
              <a:rPr lang="zh-TW" altLang="en-US" smtClean="0"/>
              <a:t>第二層</a:t>
            </a:r>
            <a:endParaRPr lang="zh-TW" altLang="en-US" smtClean="0"/>
          </a:p>
          <a:p>
            <a:pPr lvl="2"/>
            <a:r>
              <a:rPr lang="zh-TW" altLang="en-US" smtClean="0"/>
              <a:t>第三層</a:t>
            </a:r>
            <a:endParaRPr lang="zh-TW" altLang="en-US" smtClean="0"/>
          </a:p>
          <a:p>
            <a:pPr lvl="3"/>
            <a:r>
              <a:rPr lang="zh-TW" altLang="en-US" smtClean="0"/>
              <a:t>第四層</a:t>
            </a:r>
            <a:endParaRPr lang="zh-TW" altLang="en-US" smtClean="0"/>
          </a:p>
          <a:p>
            <a:pPr lvl="4"/>
            <a:r>
              <a:rPr lang="zh-TW" altLang="en-US" smtClean="0"/>
              <a:t>第五層</a:t>
            </a:r>
            <a:endParaRPr lang="zh-CN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  <a:endParaRPr lang="zh-TW" altLang="en-US" smtClean="0"/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  <a:endParaRPr lang="zh-TW" altLang="en-US" smtClean="0"/>
          </a:p>
          <a:p>
            <a:pPr lvl="1"/>
            <a:r>
              <a:rPr lang="zh-TW" altLang="en-US" smtClean="0"/>
              <a:t>第二層</a:t>
            </a:r>
            <a:endParaRPr lang="zh-TW" altLang="en-US" smtClean="0"/>
          </a:p>
          <a:p>
            <a:pPr lvl="2"/>
            <a:r>
              <a:rPr lang="zh-TW" altLang="en-US" smtClean="0"/>
              <a:t>第三層</a:t>
            </a:r>
            <a:endParaRPr lang="zh-TW" altLang="en-US" smtClean="0"/>
          </a:p>
          <a:p>
            <a:pPr lvl="3"/>
            <a:r>
              <a:rPr lang="zh-TW" altLang="en-US" smtClean="0"/>
              <a:t>第四層</a:t>
            </a:r>
            <a:endParaRPr lang="zh-TW" altLang="en-US" smtClean="0"/>
          </a:p>
          <a:p>
            <a:pPr lvl="4"/>
            <a:r>
              <a:rPr lang="zh-TW" altLang="en-US" smtClean="0"/>
              <a:t>第五層</a:t>
            </a:r>
            <a:endParaRPr lang="zh-CN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A1BFA1-7004-4A31-8565-F03C85BE60F7}" type="slidenum">
              <a:rPr lang="en-US" altLang="zh-CN">
                <a:solidFill>
                  <a:srgbClr val="000000"/>
                </a:solidFill>
              </a:rPr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CN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918DF1-7E33-4543-A458-9AC8EE8982C9}" type="slidenum">
              <a:rPr lang="en-US" altLang="zh-CN">
                <a:solidFill>
                  <a:srgbClr val="000000"/>
                </a:solidFill>
              </a:rPr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AA1D5C-5E62-4A34-9BD4-C4E57316EA69}" type="slidenum">
              <a:rPr lang="en-US" altLang="zh-CN">
                <a:solidFill>
                  <a:srgbClr val="000000"/>
                </a:solidFill>
              </a:rPr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CN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  <a:endParaRPr lang="zh-TW" altLang="en-US" smtClean="0"/>
          </a:p>
          <a:p>
            <a:pPr lvl="1"/>
            <a:r>
              <a:rPr lang="zh-TW" altLang="en-US" smtClean="0"/>
              <a:t>第二層</a:t>
            </a:r>
            <a:endParaRPr lang="zh-TW" altLang="en-US" smtClean="0"/>
          </a:p>
          <a:p>
            <a:pPr lvl="2"/>
            <a:r>
              <a:rPr lang="zh-TW" altLang="en-US" smtClean="0"/>
              <a:t>第三層</a:t>
            </a:r>
            <a:endParaRPr lang="zh-TW" altLang="en-US" smtClean="0"/>
          </a:p>
          <a:p>
            <a:pPr lvl="3"/>
            <a:r>
              <a:rPr lang="zh-TW" altLang="en-US" smtClean="0"/>
              <a:t>第四層</a:t>
            </a:r>
            <a:endParaRPr lang="zh-TW" altLang="en-US" smtClean="0"/>
          </a:p>
          <a:p>
            <a:pPr lvl="4"/>
            <a:r>
              <a:rPr lang="zh-TW" altLang="en-US" smtClean="0"/>
              <a:t>第五層</a:t>
            </a:r>
            <a:endParaRPr lang="zh-CN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  <a:endParaRPr lang="zh-TW" altLang="en-US" smtClean="0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B98A4E-D397-4D75-B9D8-0867B8851838}" type="slidenum">
              <a:rPr lang="en-US" altLang="zh-CN">
                <a:solidFill>
                  <a:srgbClr val="000000"/>
                </a:solidFill>
              </a:rPr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CN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  <a:endParaRPr lang="zh-TW" altLang="en-US" smtClean="0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313168-49FF-485A-8370-79C648F67625}" type="slidenum">
              <a:rPr lang="en-US" altLang="zh-CN">
                <a:solidFill>
                  <a:srgbClr val="000000"/>
                </a:solidFill>
              </a:rPr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CN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  <a:endParaRPr lang="zh-TW" altLang="en-US" smtClean="0"/>
          </a:p>
          <a:p>
            <a:pPr lvl="1"/>
            <a:r>
              <a:rPr lang="zh-TW" altLang="en-US" smtClean="0"/>
              <a:t>第二層</a:t>
            </a:r>
            <a:endParaRPr lang="zh-TW" altLang="en-US" smtClean="0"/>
          </a:p>
          <a:p>
            <a:pPr lvl="2"/>
            <a:r>
              <a:rPr lang="zh-TW" altLang="en-US" smtClean="0"/>
              <a:t>第三層</a:t>
            </a:r>
            <a:endParaRPr lang="zh-TW" altLang="en-US" smtClean="0"/>
          </a:p>
          <a:p>
            <a:pPr lvl="3"/>
            <a:r>
              <a:rPr lang="zh-TW" altLang="en-US" smtClean="0"/>
              <a:t>第四層</a:t>
            </a:r>
            <a:endParaRPr lang="zh-TW" altLang="en-US" smtClean="0"/>
          </a:p>
          <a:p>
            <a:pPr lvl="4"/>
            <a:r>
              <a:rPr lang="zh-TW" altLang="en-US" smtClean="0"/>
              <a:t>第五層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CA0C67-F506-435B-8E22-9546BDD27448}" type="slidenum">
              <a:rPr lang="en-US" altLang="zh-CN">
                <a:solidFill>
                  <a:srgbClr val="000000"/>
                </a:solidFill>
              </a:rPr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CN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  <a:endParaRPr lang="zh-TW" altLang="en-US" smtClean="0"/>
          </a:p>
          <a:p>
            <a:pPr lvl="1"/>
            <a:r>
              <a:rPr lang="zh-TW" altLang="en-US" smtClean="0"/>
              <a:t>第二層</a:t>
            </a:r>
            <a:endParaRPr lang="zh-TW" altLang="en-US" smtClean="0"/>
          </a:p>
          <a:p>
            <a:pPr lvl="2"/>
            <a:r>
              <a:rPr lang="zh-TW" altLang="en-US" smtClean="0"/>
              <a:t>第三層</a:t>
            </a:r>
            <a:endParaRPr lang="zh-TW" altLang="en-US" smtClean="0"/>
          </a:p>
          <a:p>
            <a:pPr lvl="3"/>
            <a:r>
              <a:rPr lang="zh-TW" altLang="en-US" smtClean="0"/>
              <a:t>第四層</a:t>
            </a:r>
            <a:endParaRPr lang="zh-TW" altLang="en-US" smtClean="0"/>
          </a:p>
          <a:p>
            <a:pPr lvl="4"/>
            <a:r>
              <a:rPr lang="zh-TW" altLang="en-US" smtClean="0"/>
              <a:t>第五層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1E9760-DEBD-4C53-B1E7-E04F145CC8CE}" type="slidenum">
              <a:rPr lang="en-US" altLang="zh-CN">
                <a:solidFill>
                  <a:srgbClr val="000000"/>
                </a:solidFill>
              </a:rPr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CN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TW" altLang="en-US" smtClean="0"/>
              <a:t>按一下以編輯母片副標題樣式</a:t>
            </a:r>
            <a:endParaRPr lang="zh-CN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810F2C-9818-4450-A5B7-B20EE2BE94E0}" type="slidenum">
              <a:rPr lang="en-US" altLang="zh-CN">
                <a:solidFill>
                  <a:srgbClr val="000000"/>
                </a:solidFill>
              </a:rPr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CN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  <a:endParaRPr lang="zh-TW" altLang="en-US" smtClean="0"/>
          </a:p>
          <a:p>
            <a:pPr lvl="1"/>
            <a:r>
              <a:rPr lang="zh-TW" altLang="en-US" smtClean="0"/>
              <a:t>第二層</a:t>
            </a:r>
            <a:endParaRPr lang="zh-TW" altLang="en-US" smtClean="0"/>
          </a:p>
          <a:p>
            <a:pPr lvl="2"/>
            <a:r>
              <a:rPr lang="zh-TW" altLang="en-US" smtClean="0"/>
              <a:t>第三層</a:t>
            </a:r>
            <a:endParaRPr lang="zh-TW" altLang="en-US" smtClean="0"/>
          </a:p>
          <a:p>
            <a:pPr lvl="3"/>
            <a:r>
              <a:rPr lang="zh-TW" altLang="en-US" smtClean="0"/>
              <a:t>第四層</a:t>
            </a:r>
            <a:endParaRPr lang="zh-TW" altLang="en-US" smtClean="0"/>
          </a:p>
          <a:p>
            <a:pPr lvl="4"/>
            <a:r>
              <a:rPr lang="zh-TW" altLang="en-US" smtClean="0"/>
              <a:t>第五層</a:t>
            </a:r>
            <a:endParaRPr lang="zh-CN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B390F8-6BD3-44FD-80A6-4B086C98BC90}" type="slidenum">
              <a:rPr lang="en-US" altLang="zh-CN">
                <a:solidFill>
                  <a:srgbClr val="000000"/>
                </a:solidFill>
              </a:rPr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CN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  <a:endParaRPr lang="zh-TW" altLang="en-US" smtClean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123C1D-669F-4156-B6E2-C1820E4698A4}" type="slidenum">
              <a:rPr lang="en-US" altLang="zh-CN">
                <a:solidFill>
                  <a:srgbClr val="000000"/>
                </a:solidFill>
              </a:rPr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CN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  <a:endParaRPr lang="zh-TW" altLang="en-US" smtClean="0"/>
          </a:p>
          <a:p>
            <a:pPr lvl="1"/>
            <a:r>
              <a:rPr lang="zh-TW" altLang="en-US" smtClean="0"/>
              <a:t>第二層</a:t>
            </a:r>
            <a:endParaRPr lang="zh-TW" altLang="en-US" smtClean="0"/>
          </a:p>
          <a:p>
            <a:pPr lvl="2"/>
            <a:r>
              <a:rPr lang="zh-TW" altLang="en-US" smtClean="0"/>
              <a:t>第三層</a:t>
            </a:r>
            <a:endParaRPr lang="zh-TW" altLang="en-US" smtClean="0"/>
          </a:p>
          <a:p>
            <a:pPr lvl="3"/>
            <a:r>
              <a:rPr lang="zh-TW" altLang="en-US" smtClean="0"/>
              <a:t>第四層</a:t>
            </a:r>
            <a:endParaRPr lang="zh-TW" altLang="en-US" smtClean="0"/>
          </a:p>
          <a:p>
            <a:pPr lvl="4"/>
            <a:r>
              <a:rPr lang="zh-TW" altLang="en-US" smtClean="0"/>
              <a:t>第五層</a:t>
            </a:r>
            <a:endParaRPr lang="zh-CN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  <a:endParaRPr lang="zh-TW" altLang="en-US" smtClean="0"/>
          </a:p>
          <a:p>
            <a:pPr lvl="1"/>
            <a:r>
              <a:rPr lang="zh-TW" altLang="en-US" smtClean="0"/>
              <a:t>第二層</a:t>
            </a:r>
            <a:endParaRPr lang="zh-TW" altLang="en-US" smtClean="0"/>
          </a:p>
          <a:p>
            <a:pPr lvl="2"/>
            <a:r>
              <a:rPr lang="zh-TW" altLang="en-US" smtClean="0"/>
              <a:t>第三層</a:t>
            </a:r>
            <a:endParaRPr lang="zh-TW" altLang="en-US" smtClean="0"/>
          </a:p>
          <a:p>
            <a:pPr lvl="3"/>
            <a:r>
              <a:rPr lang="zh-TW" altLang="en-US" smtClean="0"/>
              <a:t>第四層</a:t>
            </a:r>
            <a:endParaRPr lang="zh-TW" altLang="en-US" smtClean="0"/>
          </a:p>
          <a:p>
            <a:pPr lvl="4"/>
            <a:r>
              <a:rPr lang="zh-TW" altLang="en-US" smtClean="0"/>
              <a:t>第五層</a:t>
            </a:r>
            <a:endParaRPr lang="zh-CN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CB1589-5032-4AF1-B8B1-DE888EF115B3}" type="slidenum">
              <a:rPr lang="en-US" altLang="zh-CN">
                <a:solidFill>
                  <a:srgbClr val="000000"/>
                </a:solidFill>
              </a:rPr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CN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  <a:endParaRPr lang="zh-TW" altLang="en-US" smtClean="0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  <a:endParaRPr lang="zh-TW" altLang="en-US" smtClean="0"/>
          </a:p>
          <a:p>
            <a:pPr lvl="1"/>
            <a:r>
              <a:rPr lang="zh-TW" altLang="en-US" smtClean="0"/>
              <a:t>第二層</a:t>
            </a:r>
            <a:endParaRPr lang="zh-TW" altLang="en-US" smtClean="0"/>
          </a:p>
          <a:p>
            <a:pPr lvl="2"/>
            <a:r>
              <a:rPr lang="zh-TW" altLang="en-US" smtClean="0"/>
              <a:t>第三層</a:t>
            </a:r>
            <a:endParaRPr lang="zh-TW" altLang="en-US" smtClean="0"/>
          </a:p>
          <a:p>
            <a:pPr lvl="3"/>
            <a:r>
              <a:rPr lang="zh-TW" altLang="en-US" smtClean="0"/>
              <a:t>第四層</a:t>
            </a:r>
            <a:endParaRPr lang="zh-TW" altLang="en-US" smtClean="0"/>
          </a:p>
          <a:p>
            <a:pPr lvl="4"/>
            <a:r>
              <a:rPr lang="zh-TW" altLang="en-US" smtClean="0"/>
              <a:t>第五層</a:t>
            </a:r>
            <a:endParaRPr lang="zh-CN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  <a:endParaRPr lang="zh-TW" altLang="en-US" smtClean="0"/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  <a:endParaRPr lang="zh-TW" altLang="en-US" smtClean="0"/>
          </a:p>
          <a:p>
            <a:pPr lvl="1"/>
            <a:r>
              <a:rPr lang="zh-TW" altLang="en-US" smtClean="0"/>
              <a:t>第二層</a:t>
            </a:r>
            <a:endParaRPr lang="zh-TW" altLang="en-US" smtClean="0"/>
          </a:p>
          <a:p>
            <a:pPr lvl="2"/>
            <a:r>
              <a:rPr lang="zh-TW" altLang="en-US" smtClean="0"/>
              <a:t>第三層</a:t>
            </a:r>
            <a:endParaRPr lang="zh-TW" altLang="en-US" smtClean="0"/>
          </a:p>
          <a:p>
            <a:pPr lvl="3"/>
            <a:r>
              <a:rPr lang="zh-TW" altLang="en-US" smtClean="0"/>
              <a:t>第四層</a:t>
            </a:r>
            <a:endParaRPr lang="zh-TW" altLang="en-US" smtClean="0"/>
          </a:p>
          <a:p>
            <a:pPr lvl="4"/>
            <a:r>
              <a:rPr lang="zh-TW" altLang="en-US" smtClean="0"/>
              <a:t>第五層</a:t>
            </a:r>
            <a:endParaRPr lang="zh-CN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9DEBE0-FD6B-48D8-AFE7-9B563E64C658}" type="slidenum">
              <a:rPr lang="en-US" altLang="zh-CN">
                <a:solidFill>
                  <a:srgbClr val="000000"/>
                </a:solidFill>
              </a:rPr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CN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105BF2-5249-489E-B0B8-01C9D44A503E}" type="slidenum">
              <a:rPr lang="en-US" altLang="zh-CN">
                <a:solidFill>
                  <a:srgbClr val="000000"/>
                </a:solidFill>
              </a:rPr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C4CEA2-5B5A-4537-AF7A-BF9259FB7851}" type="slidenum">
              <a:rPr lang="en-US" altLang="zh-CN">
                <a:solidFill>
                  <a:srgbClr val="000000"/>
                </a:solidFill>
              </a:rPr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CN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  <a:endParaRPr lang="zh-TW" altLang="en-US" smtClean="0"/>
          </a:p>
          <a:p>
            <a:pPr lvl="1"/>
            <a:r>
              <a:rPr lang="zh-TW" altLang="en-US" smtClean="0"/>
              <a:t>第二層</a:t>
            </a:r>
            <a:endParaRPr lang="zh-TW" altLang="en-US" smtClean="0"/>
          </a:p>
          <a:p>
            <a:pPr lvl="2"/>
            <a:r>
              <a:rPr lang="zh-TW" altLang="en-US" smtClean="0"/>
              <a:t>第三層</a:t>
            </a:r>
            <a:endParaRPr lang="zh-TW" altLang="en-US" smtClean="0"/>
          </a:p>
          <a:p>
            <a:pPr lvl="3"/>
            <a:r>
              <a:rPr lang="zh-TW" altLang="en-US" smtClean="0"/>
              <a:t>第四層</a:t>
            </a:r>
            <a:endParaRPr lang="zh-TW" altLang="en-US" smtClean="0"/>
          </a:p>
          <a:p>
            <a:pPr lvl="4"/>
            <a:r>
              <a:rPr lang="zh-TW" altLang="en-US" smtClean="0"/>
              <a:t>第五層</a:t>
            </a:r>
            <a:endParaRPr lang="zh-CN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  <a:endParaRPr lang="zh-TW" altLang="en-US" smtClean="0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96A12C-C348-42D4-9752-81E56AABC84E}" type="slidenum">
              <a:rPr lang="en-US" altLang="zh-CN">
                <a:solidFill>
                  <a:srgbClr val="000000"/>
                </a:solidFill>
              </a:rPr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CN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  <a:endParaRPr lang="zh-TW" altLang="en-US" smtClean="0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01CED73-AB5A-4CCA-86BE-953387C689F1}" type="slidenum">
              <a:rPr lang="en-US" altLang="zh-CN">
                <a:solidFill>
                  <a:srgbClr val="000000"/>
                </a:solidFill>
              </a:rPr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CN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  <a:endParaRPr lang="zh-TW" altLang="en-US" smtClean="0"/>
          </a:p>
          <a:p>
            <a:pPr lvl="1"/>
            <a:r>
              <a:rPr lang="zh-TW" altLang="en-US" smtClean="0"/>
              <a:t>第二層</a:t>
            </a:r>
            <a:endParaRPr lang="zh-TW" altLang="en-US" smtClean="0"/>
          </a:p>
          <a:p>
            <a:pPr lvl="2"/>
            <a:r>
              <a:rPr lang="zh-TW" altLang="en-US" smtClean="0"/>
              <a:t>第三層</a:t>
            </a:r>
            <a:endParaRPr lang="zh-TW" altLang="en-US" smtClean="0"/>
          </a:p>
          <a:p>
            <a:pPr lvl="3"/>
            <a:r>
              <a:rPr lang="zh-TW" altLang="en-US" smtClean="0"/>
              <a:t>第四層</a:t>
            </a:r>
            <a:endParaRPr lang="zh-TW" altLang="en-US" smtClean="0"/>
          </a:p>
          <a:p>
            <a:pPr lvl="4"/>
            <a:r>
              <a:rPr lang="zh-TW" altLang="en-US" smtClean="0"/>
              <a:t>第五層</a:t>
            </a:r>
            <a:endParaRPr lang="zh-CN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9B0118-112C-49D4-8954-49A06593E77F}" type="slidenum">
              <a:rPr lang="en-US" altLang="zh-CN">
                <a:solidFill>
                  <a:srgbClr val="000000"/>
                </a:solidFill>
              </a:rPr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CN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  <a:endParaRPr lang="zh-TW" altLang="en-US" smtClean="0"/>
          </a:p>
          <a:p>
            <a:pPr lvl="1"/>
            <a:r>
              <a:rPr lang="zh-TW" altLang="en-US" smtClean="0"/>
              <a:t>第二層</a:t>
            </a:r>
            <a:endParaRPr lang="zh-TW" altLang="en-US" smtClean="0"/>
          </a:p>
          <a:p>
            <a:pPr lvl="2"/>
            <a:r>
              <a:rPr lang="zh-TW" altLang="en-US" smtClean="0"/>
              <a:t>第三層</a:t>
            </a:r>
            <a:endParaRPr lang="zh-TW" altLang="en-US" smtClean="0"/>
          </a:p>
          <a:p>
            <a:pPr lvl="3"/>
            <a:r>
              <a:rPr lang="zh-TW" altLang="en-US" smtClean="0"/>
              <a:t>第四層</a:t>
            </a:r>
            <a:endParaRPr lang="zh-TW" altLang="en-US" smtClean="0"/>
          </a:p>
          <a:p>
            <a:pPr lvl="4"/>
            <a:r>
              <a:rPr lang="zh-TW" altLang="en-US" smtClean="0"/>
              <a:t>第五層</a:t>
            </a:r>
            <a:endParaRPr lang="zh-CN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C01024-3311-486B-9124-47DCD132BA76}" type="slidenum">
              <a:rPr lang="en-US" altLang="zh-CN">
                <a:solidFill>
                  <a:srgbClr val="000000"/>
                </a:solidFill>
              </a:rPr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2" Type="http://schemas.openxmlformats.org/officeDocument/2006/relationships/theme" Target="../theme/theme2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31.xml"/><Relationship Id="rId8" Type="http://schemas.openxmlformats.org/officeDocument/2006/relationships/slideLayout" Target="../slideLayouts/slideLayout30.xml"/><Relationship Id="rId7" Type="http://schemas.openxmlformats.org/officeDocument/2006/relationships/slideLayout" Target="../slideLayouts/slideLayout29.xml"/><Relationship Id="rId6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6.xml"/><Relationship Id="rId3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4.xml"/><Relationship Id="rId12" Type="http://schemas.openxmlformats.org/officeDocument/2006/relationships/theme" Target="../theme/theme3.xml"/><Relationship Id="rId11" Type="http://schemas.openxmlformats.org/officeDocument/2006/relationships/slideLayout" Target="../slideLayouts/slideLayout33.xml"/><Relationship Id="rId10" Type="http://schemas.openxmlformats.org/officeDocument/2006/relationships/slideLayout" Target="../slideLayouts/slideLayout32.xml"/><Relationship Id="rId1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CN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  <a:endParaRPr lang="zh-TW" altLang="en-US" smtClean="0"/>
          </a:p>
          <a:p>
            <a:pPr lvl="1"/>
            <a:r>
              <a:rPr lang="zh-TW" altLang="en-US" smtClean="0"/>
              <a:t>第二層</a:t>
            </a:r>
            <a:endParaRPr lang="zh-TW" altLang="en-US" smtClean="0"/>
          </a:p>
          <a:p>
            <a:pPr lvl="2"/>
            <a:r>
              <a:rPr lang="zh-TW" altLang="en-US" smtClean="0"/>
              <a:t>第三層</a:t>
            </a:r>
            <a:endParaRPr lang="zh-TW" altLang="en-US" smtClean="0"/>
          </a:p>
          <a:p>
            <a:pPr lvl="3"/>
            <a:r>
              <a:rPr lang="zh-TW" altLang="en-US" smtClean="0"/>
              <a:t>第四層</a:t>
            </a:r>
            <a:endParaRPr lang="zh-TW" altLang="en-US" smtClean="0"/>
          </a:p>
          <a:p>
            <a:pPr lvl="4"/>
            <a:r>
              <a:rPr lang="zh-TW" altLang="en-US" smtClean="0"/>
              <a:t>第五層</a:t>
            </a:r>
            <a:endParaRPr lang="zh-CN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0A1652-CEC3-4378-A898-F29AF8415EE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0712E5-6450-4BD9-8ACE-2B5A98BBBE49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 sz="1400">
                <a:latin typeface="Arial" panose="020B060402020202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>
                <a:latin typeface="Arial" panose="020B060402020202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>
                <a:latin typeface="Arial" panose="020B060402020202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005B37F-DDFD-4110-BA2D-C259CE51313B}" type="slidenum">
              <a:rPr lang="en-US" altLang="zh-CN">
                <a:solidFill>
                  <a:srgbClr val="000000"/>
                </a:solidFill>
              </a:rPr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35E2554-DF74-4DAE-9109-37EB6300135D}" type="slidenum">
              <a:rPr lang="en-US" altLang="zh-CN">
                <a:solidFill>
                  <a:srgbClr val="000000"/>
                </a:solidFill>
              </a:rPr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8.xml"/><Relationship Id="rId8" Type="http://schemas.openxmlformats.org/officeDocument/2006/relationships/image" Target="../media/image4.wmf"/><Relationship Id="rId7" Type="http://schemas.openxmlformats.org/officeDocument/2006/relationships/oleObject" Target="../embeddings/oleObject4.bin"/><Relationship Id="rId6" Type="http://schemas.openxmlformats.org/officeDocument/2006/relationships/image" Target="../media/image3.wmf"/><Relationship Id="rId5" Type="http://schemas.openxmlformats.org/officeDocument/2006/relationships/oleObject" Target="../embeddings/oleObject3.bin"/><Relationship Id="rId4" Type="http://schemas.openxmlformats.org/officeDocument/2006/relationships/image" Target="../media/image2.wmf"/><Relationship Id="rId3" Type="http://schemas.openxmlformats.org/officeDocument/2006/relationships/oleObject" Target="../embeddings/oleObject2.bin"/><Relationship Id="rId2" Type="http://schemas.openxmlformats.org/officeDocument/2006/relationships/image" Target="../media/image1.wmf"/><Relationship Id="rId10" Type="http://schemas.openxmlformats.org/officeDocument/2006/relationships/vmlDrawing" Target="../drawings/vmlDrawing1.vml"/><Relationship Id="rId1" Type="http://schemas.openxmlformats.org/officeDocument/2006/relationships/oleObject" Target="../embeddings/oleObject1.bin"/></Relationships>
</file>

<file path=ppt/slides/_rels/slide2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2.vml"/><Relationship Id="rId5" Type="http://schemas.openxmlformats.org/officeDocument/2006/relationships/slideLayout" Target="../slideLayouts/slideLayout18.xml"/><Relationship Id="rId4" Type="http://schemas.openxmlformats.org/officeDocument/2006/relationships/image" Target="../media/image2.wmf"/><Relationship Id="rId3" Type="http://schemas.openxmlformats.org/officeDocument/2006/relationships/oleObject" Target="../embeddings/oleObject6.bin"/><Relationship Id="rId2" Type="http://schemas.openxmlformats.org/officeDocument/2006/relationships/image" Target="../media/image1.wmf"/><Relationship Id="rId1" Type="http://schemas.openxmlformats.org/officeDocument/2006/relationships/oleObject" Target="../embeddings/oleObject5.bin"/></Relationships>
</file>

<file path=ppt/slides/_rels/slide3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1.xml"/><Relationship Id="rId6" Type="http://schemas.openxmlformats.org/officeDocument/2006/relationships/vmlDrawing" Target="../drawings/vmlDrawing3.vml"/><Relationship Id="rId5" Type="http://schemas.openxmlformats.org/officeDocument/2006/relationships/slideLayout" Target="../slideLayouts/slideLayout18.xml"/><Relationship Id="rId4" Type="http://schemas.openxmlformats.org/officeDocument/2006/relationships/image" Target="../media/image6.wmf"/><Relationship Id="rId3" Type="http://schemas.openxmlformats.org/officeDocument/2006/relationships/oleObject" Target="../embeddings/oleObject8.bin"/><Relationship Id="rId2" Type="http://schemas.openxmlformats.org/officeDocument/2006/relationships/image" Target="../media/image5.wmf"/><Relationship Id="rId1" Type="http://schemas.openxmlformats.org/officeDocument/2006/relationships/oleObject" Target="../embeddings/oleObject7.bin"/></Relationships>
</file>

<file path=ppt/slides/_rels/slide4.xml.rels><?xml version="1.0" encoding="UTF-8" standalone="yes"?>
<Relationships xmlns="http://schemas.openxmlformats.org/package/2006/relationships"><Relationship Id="rId9" Type="http://schemas.openxmlformats.org/officeDocument/2006/relationships/image" Target="../media/image9.wmf"/><Relationship Id="rId8" Type="http://schemas.openxmlformats.org/officeDocument/2006/relationships/oleObject" Target="../embeddings/oleObject13.bin"/><Relationship Id="rId7" Type="http://schemas.openxmlformats.org/officeDocument/2006/relationships/image" Target="../media/image8.wmf"/><Relationship Id="rId6" Type="http://schemas.openxmlformats.org/officeDocument/2006/relationships/oleObject" Target="../embeddings/oleObject12.bin"/><Relationship Id="rId5" Type="http://schemas.openxmlformats.org/officeDocument/2006/relationships/image" Target="../media/image1.wmf"/><Relationship Id="rId4" Type="http://schemas.openxmlformats.org/officeDocument/2006/relationships/oleObject" Target="../embeddings/oleObject11.bin"/><Relationship Id="rId33" Type="http://schemas.openxmlformats.org/officeDocument/2006/relationships/vmlDrawing" Target="../drawings/vmlDrawing4.vml"/><Relationship Id="rId32" Type="http://schemas.openxmlformats.org/officeDocument/2006/relationships/slideLayout" Target="../slideLayouts/slideLayout18.xml"/><Relationship Id="rId31" Type="http://schemas.openxmlformats.org/officeDocument/2006/relationships/image" Target="../media/image19.wmf"/><Relationship Id="rId30" Type="http://schemas.openxmlformats.org/officeDocument/2006/relationships/oleObject" Target="../embeddings/oleObject24.bin"/><Relationship Id="rId3" Type="http://schemas.openxmlformats.org/officeDocument/2006/relationships/oleObject" Target="../embeddings/oleObject10.bin"/><Relationship Id="rId29" Type="http://schemas.openxmlformats.org/officeDocument/2006/relationships/image" Target="../media/image18.wmf"/><Relationship Id="rId28" Type="http://schemas.openxmlformats.org/officeDocument/2006/relationships/oleObject" Target="../embeddings/oleObject23.bin"/><Relationship Id="rId27" Type="http://schemas.openxmlformats.org/officeDocument/2006/relationships/image" Target="../media/image17.wmf"/><Relationship Id="rId26" Type="http://schemas.openxmlformats.org/officeDocument/2006/relationships/oleObject" Target="../embeddings/oleObject22.bin"/><Relationship Id="rId25" Type="http://schemas.openxmlformats.org/officeDocument/2006/relationships/image" Target="../media/image16.wmf"/><Relationship Id="rId24" Type="http://schemas.openxmlformats.org/officeDocument/2006/relationships/oleObject" Target="../embeddings/oleObject21.bin"/><Relationship Id="rId23" Type="http://schemas.openxmlformats.org/officeDocument/2006/relationships/image" Target="../media/image15.wmf"/><Relationship Id="rId22" Type="http://schemas.openxmlformats.org/officeDocument/2006/relationships/oleObject" Target="../embeddings/oleObject20.bin"/><Relationship Id="rId21" Type="http://schemas.openxmlformats.org/officeDocument/2006/relationships/image" Target="../media/image14.wmf"/><Relationship Id="rId20" Type="http://schemas.openxmlformats.org/officeDocument/2006/relationships/oleObject" Target="../embeddings/oleObject19.bin"/><Relationship Id="rId2" Type="http://schemas.openxmlformats.org/officeDocument/2006/relationships/image" Target="../media/image7.wmf"/><Relationship Id="rId19" Type="http://schemas.openxmlformats.org/officeDocument/2006/relationships/image" Target="../media/image13.wmf"/><Relationship Id="rId18" Type="http://schemas.openxmlformats.org/officeDocument/2006/relationships/oleObject" Target="../embeddings/oleObject18.bin"/><Relationship Id="rId17" Type="http://schemas.openxmlformats.org/officeDocument/2006/relationships/image" Target="../media/image12.wmf"/><Relationship Id="rId16" Type="http://schemas.openxmlformats.org/officeDocument/2006/relationships/oleObject" Target="../embeddings/oleObject17.bin"/><Relationship Id="rId15" Type="http://schemas.openxmlformats.org/officeDocument/2006/relationships/image" Target="../media/image11.wmf"/><Relationship Id="rId14" Type="http://schemas.openxmlformats.org/officeDocument/2006/relationships/oleObject" Target="../embeddings/oleObject16.bin"/><Relationship Id="rId13" Type="http://schemas.openxmlformats.org/officeDocument/2006/relationships/image" Target="../media/image10.wmf"/><Relationship Id="rId12" Type="http://schemas.openxmlformats.org/officeDocument/2006/relationships/oleObject" Target="../embeddings/oleObject15.bin"/><Relationship Id="rId11" Type="http://schemas.openxmlformats.org/officeDocument/2006/relationships/image" Target="../media/image2.wmf"/><Relationship Id="rId10" Type="http://schemas.openxmlformats.org/officeDocument/2006/relationships/oleObject" Target="../embeddings/oleObject14.bin"/><Relationship Id="rId1" Type="http://schemas.openxmlformats.org/officeDocument/2006/relationships/oleObject" Target="../embeddings/oleObject9.bin"/></Relationships>
</file>

<file path=ppt/slides/_rels/slide5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8.xml"/><Relationship Id="rId8" Type="http://schemas.openxmlformats.org/officeDocument/2006/relationships/image" Target="../media/image23.wmf"/><Relationship Id="rId7" Type="http://schemas.openxmlformats.org/officeDocument/2006/relationships/oleObject" Target="../embeddings/oleObject28.bin"/><Relationship Id="rId6" Type="http://schemas.openxmlformats.org/officeDocument/2006/relationships/image" Target="../media/image22.wmf"/><Relationship Id="rId5" Type="http://schemas.openxmlformats.org/officeDocument/2006/relationships/oleObject" Target="../embeddings/oleObject27.bin"/><Relationship Id="rId4" Type="http://schemas.openxmlformats.org/officeDocument/2006/relationships/image" Target="../media/image21.wmf"/><Relationship Id="rId3" Type="http://schemas.openxmlformats.org/officeDocument/2006/relationships/oleObject" Target="../embeddings/oleObject26.bin"/><Relationship Id="rId2" Type="http://schemas.openxmlformats.org/officeDocument/2006/relationships/image" Target="../media/image20.wmf"/><Relationship Id="rId10" Type="http://schemas.openxmlformats.org/officeDocument/2006/relationships/vmlDrawing" Target="../drawings/vmlDrawing5.vml"/><Relationship Id="rId1" Type="http://schemas.openxmlformats.org/officeDocument/2006/relationships/oleObject" Target="../embeddings/oleObject25.bin"/></Relationships>
</file>

<file path=ppt/slides/_rels/slide6.xml.rels><?xml version="1.0" encoding="UTF-8" standalone="yes"?>
<Relationships xmlns="http://schemas.openxmlformats.org/package/2006/relationships"><Relationship Id="rId9" Type="http://schemas.openxmlformats.org/officeDocument/2006/relationships/image" Target="../media/image25.wmf"/><Relationship Id="rId8" Type="http://schemas.openxmlformats.org/officeDocument/2006/relationships/oleObject" Target="../embeddings/oleObject33.bin"/><Relationship Id="rId7" Type="http://schemas.openxmlformats.org/officeDocument/2006/relationships/image" Target="../media/image2.wmf"/><Relationship Id="rId6" Type="http://schemas.openxmlformats.org/officeDocument/2006/relationships/oleObject" Target="../embeddings/oleObject32.bin"/><Relationship Id="rId5" Type="http://schemas.openxmlformats.org/officeDocument/2006/relationships/oleObject" Target="../embeddings/oleObject31.bin"/><Relationship Id="rId4" Type="http://schemas.openxmlformats.org/officeDocument/2006/relationships/image" Target="../media/image1.wmf"/><Relationship Id="rId36" Type="http://schemas.openxmlformats.org/officeDocument/2006/relationships/vmlDrawing" Target="../drawings/vmlDrawing6.vml"/><Relationship Id="rId35" Type="http://schemas.openxmlformats.org/officeDocument/2006/relationships/slideLayout" Target="../slideLayouts/slideLayout29.xml"/><Relationship Id="rId34" Type="http://schemas.openxmlformats.org/officeDocument/2006/relationships/image" Target="../media/image36.wmf"/><Relationship Id="rId33" Type="http://schemas.openxmlformats.org/officeDocument/2006/relationships/oleObject" Target="../embeddings/oleObject47.bin"/><Relationship Id="rId32" Type="http://schemas.openxmlformats.org/officeDocument/2006/relationships/image" Target="../media/image35.wmf"/><Relationship Id="rId31" Type="http://schemas.openxmlformats.org/officeDocument/2006/relationships/oleObject" Target="../embeddings/oleObject46.bin"/><Relationship Id="rId30" Type="http://schemas.openxmlformats.org/officeDocument/2006/relationships/image" Target="../media/image34.wmf"/><Relationship Id="rId3" Type="http://schemas.openxmlformats.org/officeDocument/2006/relationships/oleObject" Target="../embeddings/oleObject30.bin"/><Relationship Id="rId29" Type="http://schemas.openxmlformats.org/officeDocument/2006/relationships/oleObject" Target="../embeddings/oleObject45.bin"/><Relationship Id="rId28" Type="http://schemas.openxmlformats.org/officeDocument/2006/relationships/image" Target="../media/image33.wmf"/><Relationship Id="rId27" Type="http://schemas.openxmlformats.org/officeDocument/2006/relationships/oleObject" Target="../embeddings/oleObject44.bin"/><Relationship Id="rId26" Type="http://schemas.openxmlformats.org/officeDocument/2006/relationships/oleObject" Target="../embeddings/oleObject43.bin"/><Relationship Id="rId25" Type="http://schemas.openxmlformats.org/officeDocument/2006/relationships/oleObject" Target="../embeddings/oleObject42.bin"/><Relationship Id="rId24" Type="http://schemas.openxmlformats.org/officeDocument/2006/relationships/oleObject" Target="../embeddings/oleObject41.bin"/><Relationship Id="rId23" Type="http://schemas.openxmlformats.org/officeDocument/2006/relationships/image" Target="../media/image32.wmf"/><Relationship Id="rId22" Type="http://schemas.openxmlformats.org/officeDocument/2006/relationships/oleObject" Target="../embeddings/oleObject40.bin"/><Relationship Id="rId21" Type="http://schemas.openxmlformats.org/officeDocument/2006/relationships/image" Target="../media/image31.wmf"/><Relationship Id="rId20" Type="http://schemas.openxmlformats.org/officeDocument/2006/relationships/oleObject" Target="../embeddings/oleObject39.bin"/><Relationship Id="rId2" Type="http://schemas.openxmlformats.org/officeDocument/2006/relationships/image" Target="../media/image24.wmf"/><Relationship Id="rId19" Type="http://schemas.openxmlformats.org/officeDocument/2006/relationships/image" Target="../media/image30.wmf"/><Relationship Id="rId18" Type="http://schemas.openxmlformats.org/officeDocument/2006/relationships/oleObject" Target="../embeddings/oleObject38.bin"/><Relationship Id="rId17" Type="http://schemas.openxmlformats.org/officeDocument/2006/relationships/image" Target="../media/image29.wmf"/><Relationship Id="rId16" Type="http://schemas.openxmlformats.org/officeDocument/2006/relationships/oleObject" Target="../embeddings/oleObject37.bin"/><Relationship Id="rId15" Type="http://schemas.openxmlformats.org/officeDocument/2006/relationships/image" Target="../media/image28.wmf"/><Relationship Id="rId14" Type="http://schemas.openxmlformats.org/officeDocument/2006/relationships/oleObject" Target="../embeddings/oleObject36.bin"/><Relationship Id="rId13" Type="http://schemas.openxmlformats.org/officeDocument/2006/relationships/image" Target="../media/image27.wmf"/><Relationship Id="rId12" Type="http://schemas.openxmlformats.org/officeDocument/2006/relationships/oleObject" Target="../embeddings/oleObject35.bin"/><Relationship Id="rId11" Type="http://schemas.openxmlformats.org/officeDocument/2006/relationships/image" Target="../media/image26.wmf"/><Relationship Id="rId10" Type="http://schemas.openxmlformats.org/officeDocument/2006/relationships/oleObject" Target="../embeddings/oleObject34.bin"/><Relationship Id="rId1" Type="http://schemas.openxmlformats.org/officeDocument/2006/relationships/oleObject" Target="../embeddings/oleObject29.bin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9.xml"/><Relationship Id="rId1" Type="http://schemas.openxmlformats.org/officeDocument/2006/relationships/image" Target="../media/image37.png"/></Relationships>
</file>

<file path=ppt/slides/_rels/slide8.xml.rels><?xml version="1.0" encoding="UTF-8" standalone="yes"?>
<Relationships xmlns="http://schemas.openxmlformats.org/package/2006/relationships"><Relationship Id="rId9" Type="http://schemas.openxmlformats.org/officeDocument/2006/relationships/image" Target="../media/image27.wmf"/><Relationship Id="rId8" Type="http://schemas.openxmlformats.org/officeDocument/2006/relationships/oleObject" Target="../embeddings/oleObject51.bin"/><Relationship Id="rId7" Type="http://schemas.openxmlformats.org/officeDocument/2006/relationships/image" Target="../media/image25.wmf"/><Relationship Id="rId6" Type="http://schemas.openxmlformats.org/officeDocument/2006/relationships/oleObject" Target="../embeddings/oleObject50.bin"/><Relationship Id="rId5" Type="http://schemas.openxmlformats.org/officeDocument/2006/relationships/image" Target="../media/image1.wmf"/><Relationship Id="rId4" Type="http://schemas.openxmlformats.org/officeDocument/2006/relationships/oleObject" Target="../embeddings/oleObject49.bin"/><Relationship Id="rId3" Type="http://schemas.openxmlformats.org/officeDocument/2006/relationships/image" Target="../media/image39.png"/><Relationship Id="rId25" Type="http://schemas.openxmlformats.org/officeDocument/2006/relationships/vmlDrawing" Target="../drawings/vmlDrawing7.vml"/><Relationship Id="rId24" Type="http://schemas.openxmlformats.org/officeDocument/2006/relationships/slideLayout" Target="../slideLayouts/slideLayout29.xml"/><Relationship Id="rId23" Type="http://schemas.openxmlformats.org/officeDocument/2006/relationships/image" Target="../media/image45.wmf"/><Relationship Id="rId22" Type="http://schemas.openxmlformats.org/officeDocument/2006/relationships/oleObject" Target="../embeddings/oleObject58.bin"/><Relationship Id="rId21" Type="http://schemas.openxmlformats.org/officeDocument/2006/relationships/image" Target="../media/image44.wmf"/><Relationship Id="rId20" Type="http://schemas.openxmlformats.org/officeDocument/2006/relationships/oleObject" Target="../embeddings/oleObject57.bin"/><Relationship Id="rId2" Type="http://schemas.openxmlformats.org/officeDocument/2006/relationships/image" Target="../media/image38.wmf"/><Relationship Id="rId19" Type="http://schemas.openxmlformats.org/officeDocument/2006/relationships/image" Target="../media/image43.wmf"/><Relationship Id="rId18" Type="http://schemas.openxmlformats.org/officeDocument/2006/relationships/oleObject" Target="../embeddings/oleObject56.bin"/><Relationship Id="rId17" Type="http://schemas.openxmlformats.org/officeDocument/2006/relationships/image" Target="../media/image42.wmf"/><Relationship Id="rId16" Type="http://schemas.openxmlformats.org/officeDocument/2006/relationships/oleObject" Target="../embeddings/oleObject55.bin"/><Relationship Id="rId15" Type="http://schemas.openxmlformats.org/officeDocument/2006/relationships/image" Target="../media/image41.wmf"/><Relationship Id="rId14" Type="http://schemas.openxmlformats.org/officeDocument/2006/relationships/oleObject" Target="../embeddings/oleObject54.bin"/><Relationship Id="rId13" Type="http://schemas.openxmlformats.org/officeDocument/2006/relationships/image" Target="../media/image40.wmf"/><Relationship Id="rId12" Type="http://schemas.openxmlformats.org/officeDocument/2006/relationships/oleObject" Target="../embeddings/oleObject53.bin"/><Relationship Id="rId11" Type="http://schemas.openxmlformats.org/officeDocument/2006/relationships/image" Target="../media/image26.wmf"/><Relationship Id="rId10" Type="http://schemas.openxmlformats.org/officeDocument/2006/relationships/oleObject" Target="../embeddings/oleObject52.bin"/><Relationship Id="rId1" Type="http://schemas.openxmlformats.org/officeDocument/2006/relationships/oleObject" Target="../embeddings/oleObject48.bin"/></Relationships>
</file>

<file path=ppt/slides/_rels/slide9.xml.rels><?xml version="1.0" encoding="UTF-8" standalone="yes"?>
<Relationships xmlns="http://schemas.openxmlformats.org/package/2006/relationships"><Relationship Id="rId9" Type="http://schemas.openxmlformats.org/officeDocument/2006/relationships/image" Target="../media/image48.wmf"/><Relationship Id="rId8" Type="http://schemas.openxmlformats.org/officeDocument/2006/relationships/oleObject" Target="../embeddings/oleObject62.bin"/><Relationship Id="rId7" Type="http://schemas.openxmlformats.org/officeDocument/2006/relationships/image" Target="../media/image25.wmf"/><Relationship Id="rId6" Type="http://schemas.openxmlformats.org/officeDocument/2006/relationships/oleObject" Target="../embeddings/oleObject61.bin"/><Relationship Id="rId5" Type="http://schemas.openxmlformats.org/officeDocument/2006/relationships/oleObject" Target="../embeddings/oleObject60.bin"/><Relationship Id="rId4" Type="http://schemas.openxmlformats.org/officeDocument/2006/relationships/image" Target="../media/image1.wmf"/><Relationship Id="rId3" Type="http://schemas.openxmlformats.org/officeDocument/2006/relationships/oleObject" Target="../embeddings/oleObject59.bin"/><Relationship Id="rId28" Type="http://schemas.openxmlformats.org/officeDocument/2006/relationships/vmlDrawing" Target="../drawings/vmlDrawing8.vml"/><Relationship Id="rId27" Type="http://schemas.openxmlformats.org/officeDocument/2006/relationships/slideLayout" Target="../slideLayouts/slideLayout29.xml"/><Relationship Id="rId26" Type="http://schemas.openxmlformats.org/officeDocument/2006/relationships/oleObject" Target="../embeddings/oleObject71.bin"/><Relationship Id="rId25" Type="http://schemas.openxmlformats.org/officeDocument/2006/relationships/image" Target="../media/image56.wmf"/><Relationship Id="rId24" Type="http://schemas.openxmlformats.org/officeDocument/2006/relationships/oleObject" Target="../embeddings/oleObject70.bin"/><Relationship Id="rId23" Type="http://schemas.openxmlformats.org/officeDocument/2006/relationships/image" Target="../media/image55.wmf"/><Relationship Id="rId22" Type="http://schemas.openxmlformats.org/officeDocument/2006/relationships/oleObject" Target="../embeddings/oleObject69.bin"/><Relationship Id="rId21" Type="http://schemas.openxmlformats.org/officeDocument/2006/relationships/image" Target="../media/image54.wmf"/><Relationship Id="rId20" Type="http://schemas.openxmlformats.org/officeDocument/2006/relationships/oleObject" Target="../embeddings/oleObject68.bin"/><Relationship Id="rId2" Type="http://schemas.openxmlformats.org/officeDocument/2006/relationships/image" Target="../media/image47.png"/><Relationship Id="rId19" Type="http://schemas.openxmlformats.org/officeDocument/2006/relationships/image" Target="../media/image53.wmf"/><Relationship Id="rId18" Type="http://schemas.openxmlformats.org/officeDocument/2006/relationships/oleObject" Target="../embeddings/oleObject67.bin"/><Relationship Id="rId17" Type="http://schemas.openxmlformats.org/officeDocument/2006/relationships/image" Target="../media/image52.wmf"/><Relationship Id="rId16" Type="http://schemas.openxmlformats.org/officeDocument/2006/relationships/oleObject" Target="../embeddings/oleObject66.bin"/><Relationship Id="rId15" Type="http://schemas.openxmlformats.org/officeDocument/2006/relationships/image" Target="../media/image51.wmf"/><Relationship Id="rId14" Type="http://schemas.openxmlformats.org/officeDocument/2006/relationships/oleObject" Target="../embeddings/oleObject65.bin"/><Relationship Id="rId13" Type="http://schemas.openxmlformats.org/officeDocument/2006/relationships/image" Target="../media/image50.wmf"/><Relationship Id="rId12" Type="http://schemas.openxmlformats.org/officeDocument/2006/relationships/oleObject" Target="../embeddings/oleObject64.bin"/><Relationship Id="rId11" Type="http://schemas.openxmlformats.org/officeDocument/2006/relationships/image" Target="../media/image49.wmf"/><Relationship Id="rId10" Type="http://schemas.openxmlformats.org/officeDocument/2006/relationships/oleObject" Target="../embeddings/oleObject63.bin"/><Relationship Id="rId1" Type="http://schemas.openxmlformats.org/officeDocument/2006/relationships/image" Target="../media/image46.png"/></Relationships>
</file>

<file path=ppt/slides/_rels/slide10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76.bin"/><Relationship Id="rId8" Type="http://schemas.openxmlformats.org/officeDocument/2006/relationships/image" Target="../media/image38.wmf"/><Relationship Id="rId7" Type="http://schemas.openxmlformats.org/officeDocument/2006/relationships/oleObject" Target="../embeddings/oleObject75.bin"/><Relationship Id="rId6" Type="http://schemas.openxmlformats.org/officeDocument/2006/relationships/image" Target="../media/image59.wmf"/><Relationship Id="rId5" Type="http://schemas.openxmlformats.org/officeDocument/2006/relationships/oleObject" Target="../embeddings/oleObject74.bin"/><Relationship Id="rId4" Type="http://schemas.openxmlformats.org/officeDocument/2006/relationships/image" Target="../media/image58.wmf"/><Relationship Id="rId3" Type="http://schemas.openxmlformats.org/officeDocument/2006/relationships/oleObject" Target="../embeddings/oleObject73.bin"/><Relationship Id="rId22" Type="http://schemas.openxmlformats.org/officeDocument/2006/relationships/vmlDrawing" Target="../drawings/vmlDrawing9.vml"/><Relationship Id="rId21" Type="http://schemas.openxmlformats.org/officeDocument/2006/relationships/slideLayout" Target="../slideLayouts/slideLayout29.xml"/><Relationship Id="rId20" Type="http://schemas.openxmlformats.org/officeDocument/2006/relationships/image" Target="../media/image65.wmf"/><Relationship Id="rId2" Type="http://schemas.openxmlformats.org/officeDocument/2006/relationships/image" Target="../media/image57.wmf"/><Relationship Id="rId19" Type="http://schemas.openxmlformats.org/officeDocument/2006/relationships/oleObject" Target="../embeddings/oleObject81.bin"/><Relationship Id="rId18" Type="http://schemas.openxmlformats.org/officeDocument/2006/relationships/image" Target="../media/image64.wmf"/><Relationship Id="rId17" Type="http://schemas.openxmlformats.org/officeDocument/2006/relationships/oleObject" Target="../embeddings/oleObject80.bin"/><Relationship Id="rId16" Type="http://schemas.openxmlformats.org/officeDocument/2006/relationships/image" Target="../media/image63.wmf"/><Relationship Id="rId15" Type="http://schemas.openxmlformats.org/officeDocument/2006/relationships/oleObject" Target="../embeddings/oleObject79.bin"/><Relationship Id="rId14" Type="http://schemas.openxmlformats.org/officeDocument/2006/relationships/image" Target="../media/image62.wmf"/><Relationship Id="rId13" Type="http://schemas.openxmlformats.org/officeDocument/2006/relationships/oleObject" Target="../embeddings/oleObject78.bin"/><Relationship Id="rId12" Type="http://schemas.openxmlformats.org/officeDocument/2006/relationships/image" Target="../media/image61.wmf"/><Relationship Id="rId11" Type="http://schemas.openxmlformats.org/officeDocument/2006/relationships/oleObject" Target="../embeddings/oleObject77.bin"/><Relationship Id="rId10" Type="http://schemas.openxmlformats.org/officeDocument/2006/relationships/image" Target="../media/image60.wmf"/><Relationship Id="rId1" Type="http://schemas.openxmlformats.org/officeDocument/2006/relationships/oleObject" Target="../embeddings/oleObject72.bin"/></Relationships>
</file>

<file path=ppt/slides/_rels/slide1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9.xml"/><Relationship Id="rId8" Type="http://schemas.openxmlformats.org/officeDocument/2006/relationships/image" Target="../media/image69.wmf"/><Relationship Id="rId7" Type="http://schemas.openxmlformats.org/officeDocument/2006/relationships/oleObject" Target="../embeddings/oleObject85.bin"/><Relationship Id="rId6" Type="http://schemas.openxmlformats.org/officeDocument/2006/relationships/image" Target="../media/image68.wmf"/><Relationship Id="rId5" Type="http://schemas.openxmlformats.org/officeDocument/2006/relationships/oleObject" Target="../embeddings/oleObject84.bin"/><Relationship Id="rId4" Type="http://schemas.openxmlformats.org/officeDocument/2006/relationships/image" Target="../media/image67.wmf"/><Relationship Id="rId3" Type="http://schemas.openxmlformats.org/officeDocument/2006/relationships/oleObject" Target="../embeddings/oleObject83.bin"/><Relationship Id="rId2" Type="http://schemas.openxmlformats.org/officeDocument/2006/relationships/image" Target="../media/image66.wmf"/><Relationship Id="rId10" Type="http://schemas.openxmlformats.org/officeDocument/2006/relationships/vmlDrawing" Target="../drawings/vmlDrawing10.vml"/><Relationship Id="rId1" Type="http://schemas.openxmlformats.org/officeDocument/2006/relationships/oleObject" Target="../embeddings/oleObject82.bin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6" name="Text Box 4"/>
          <p:cNvSpPr txBox="1">
            <a:spLocks noChangeArrowheads="1"/>
          </p:cNvSpPr>
          <p:nvPr/>
        </p:nvSpPr>
        <p:spPr bwMode="auto">
          <a:xfrm>
            <a:off x="969963" y="115888"/>
            <a:ext cx="6626225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4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3.4 </a:t>
            </a:r>
            <a:r>
              <a:rPr lang="zh-CN" altLang="en-US" sz="4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单元复相系的平衡性质</a:t>
            </a:r>
            <a:endParaRPr lang="zh-CN" altLang="en-US" sz="4400" b="1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13317" name="Text Box 5"/>
          <p:cNvSpPr txBox="1">
            <a:spLocks noChangeArrowheads="1"/>
          </p:cNvSpPr>
          <p:nvPr/>
        </p:nvSpPr>
        <p:spPr bwMode="auto">
          <a:xfrm>
            <a:off x="107950" y="1120775"/>
            <a:ext cx="489585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457200" indent="-4572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914400" indent="-4572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371600" indent="-4572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828800" indent="-4572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286000" indent="-4572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7432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32004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6576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41148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20000"/>
              </a:spcBef>
              <a:spcAft>
                <a:spcPct val="0"/>
              </a:spcAft>
              <a:buClr>
                <a:srgbClr val="000000"/>
              </a:buClr>
              <a:buFont typeface="Wingdings" panose="05000000000000000000" pitchFamily="2" charset="2"/>
              <a:buNone/>
              <a:defRPr/>
            </a:pPr>
            <a:r>
              <a:rPr kumimoji="1" lang="en-US" altLang="zh-CN" sz="32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1. </a:t>
            </a:r>
            <a:r>
              <a:rPr kumimoji="1" lang="zh-CN" altLang="en-US" sz="32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单元三相系相图的特点</a:t>
            </a:r>
            <a:endParaRPr kumimoji="1" lang="zh-CN" altLang="en-US" sz="3200" b="1" dirty="0" smtClean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13318" name="Line 6"/>
          <p:cNvSpPr>
            <a:spLocks noChangeShapeType="1"/>
          </p:cNvSpPr>
          <p:nvPr/>
        </p:nvSpPr>
        <p:spPr bwMode="auto">
          <a:xfrm flipV="1">
            <a:off x="611188" y="2078038"/>
            <a:ext cx="0" cy="273685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tailEnd type="triangle" w="sm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rgbClr val="000000"/>
              </a:solidFill>
            </a:endParaRPr>
          </a:p>
        </p:txBody>
      </p:sp>
      <p:sp>
        <p:nvSpPr>
          <p:cNvPr id="13319" name="Line 7"/>
          <p:cNvSpPr>
            <a:spLocks noChangeShapeType="1"/>
          </p:cNvSpPr>
          <p:nvPr/>
        </p:nvSpPr>
        <p:spPr bwMode="auto">
          <a:xfrm>
            <a:off x="611188" y="4814888"/>
            <a:ext cx="3240087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tailEnd type="triangle" w="sm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rgbClr val="000000"/>
              </a:solidFill>
            </a:endParaRPr>
          </a:p>
        </p:txBody>
      </p:sp>
      <p:sp>
        <p:nvSpPr>
          <p:cNvPr id="13320" name="Freeform 8"/>
          <p:cNvSpPr/>
          <p:nvPr/>
        </p:nvSpPr>
        <p:spPr bwMode="auto">
          <a:xfrm>
            <a:off x="611188" y="4165600"/>
            <a:ext cx="1295400" cy="649288"/>
          </a:xfrm>
          <a:custGeom>
            <a:avLst/>
            <a:gdLst>
              <a:gd name="T0" fmla="*/ 0 w 816"/>
              <a:gd name="T1" fmla="*/ 2147483647 h 409"/>
              <a:gd name="T2" fmla="*/ 2147483647 w 816"/>
              <a:gd name="T3" fmla="*/ 2147483647 h 409"/>
              <a:gd name="T4" fmla="*/ 2147483647 w 816"/>
              <a:gd name="T5" fmla="*/ 0 h 409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816" h="409">
                <a:moveTo>
                  <a:pt x="0" y="409"/>
                </a:moveTo>
                <a:cubicBezTo>
                  <a:pt x="158" y="375"/>
                  <a:pt x="317" y="341"/>
                  <a:pt x="453" y="273"/>
                </a:cubicBezTo>
                <a:cubicBezTo>
                  <a:pt x="589" y="205"/>
                  <a:pt x="702" y="102"/>
                  <a:pt x="816" y="0"/>
                </a:cubicBezTo>
              </a:path>
            </a:pathLst>
          </a:custGeom>
          <a:noFill/>
          <a:ln w="38100" cmpd="sng">
            <a:solidFill>
              <a:srgbClr val="008000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rgbClr val="000000"/>
              </a:solidFill>
            </a:endParaRPr>
          </a:p>
        </p:txBody>
      </p:sp>
      <p:sp>
        <p:nvSpPr>
          <p:cNvPr id="13321" name="Freeform 9"/>
          <p:cNvSpPr/>
          <p:nvPr/>
        </p:nvSpPr>
        <p:spPr bwMode="auto">
          <a:xfrm>
            <a:off x="1906588" y="2365375"/>
            <a:ext cx="360362" cy="1800225"/>
          </a:xfrm>
          <a:custGeom>
            <a:avLst/>
            <a:gdLst>
              <a:gd name="T0" fmla="*/ 0 w 227"/>
              <a:gd name="T1" fmla="*/ 2147483647 h 1134"/>
              <a:gd name="T2" fmla="*/ 2147483647 w 227"/>
              <a:gd name="T3" fmla="*/ 2147483647 h 1134"/>
              <a:gd name="T4" fmla="*/ 2147483647 w 227"/>
              <a:gd name="T5" fmla="*/ 0 h 1134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27" h="1134">
                <a:moveTo>
                  <a:pt x="0" y="1134"/>
                </a:moveTo>
                <a:cubicBezTo>
                  <a:pt x="49" y="1002"/>
                  <a:pt x="98" y="870"/>
                  <a:pt x="136" y="681"/>
                </a:cubicBezTo>
                <a:cubicBezTo>
                  <a:pt x="174" y="492"/>
                  <a:pt x="200" y="246"/>
                  <a:pt x="227" y="0"/>
                </a:cubicBezTo>
              </a:path>
            </a:pathLst>
          </a:custGeom>
          <a:noFill/>
          <a:ln w="38100" cmpd="sng">
            <a:solidFill>
              <a:srgbClr val="0000FF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rgbClr val="000000"/>
              </a:solidFill>
            </a:endParaRPr>
          </a:p>
        </p:txBody>
      </p:sp>
      <p:sp>
        <p:nvSpPr>
          <p:cNvPr id="13322" name="Freeform 10"/>
          <p:cNvSpPr/>
          <p:nvPr/>
        </p:nvSpPr>
        <p:spPr bwMode="auto">
          <a:xfrm>
            <a:off x="1906588" y="3517900"/>
            <a:ext cx="1439862" cy="647700"/>
          </a:xfrm>
          <a:custGeom>
            <a:avLst/>
            <a:gdLst>
              <a:gd name="T0" fmla="*/ 0 w 907"/>
              <a:gd name="T1" fmla="*/ 2147483647 h 408"/>
              <a:gd name="T2" fmla="*/ 2147483647 w 907"/>
              <a:gd name="T3" fmla="*/ 2147483647 h 408"/>
              <a:gd name="T4" fmla="*/ 2147483647 w 907"/>
              <a:gd name="T5" fmla="*/ 0 h 408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907" h="408">
                <a:moveTo>
                  <a:pt x="0" y="408"/>
                </a:moveTo>
                <a:cubicBezTo>
                  <a:pt x="219" y="329"/>
                  <a:pt x="439" y="250"/>
                  <a:pt x="590" y="182"/>
                </a:cubicBezTo>
                <a:cubicBezTo>
                  <a:pt x="741" y="114"/>
                  <a:pt x="824" y="57"/>
                  <a:pt x="907" y="0"/>
                </a:cubicBezTo>
              </a:path>
            </a:pathLst>
          </a:custGeom>
          <a:noFill/>
          <a:ln w="38100" cmpd="sng">
            <a:solidFill>
              <a:srgbClr val="FF0000"/>
            </a:solidFill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rgbClr val="000000"/>
              </a:solidFill>
            </a:endParaRPr>
          </a:p>
        </p:txBody>
      </p:sp>
      <p:graphicFrame>
        <p:nvGraphicFramePr>
          <p:cNvPr id="13323" name="Object 11"/>
          <p:cNvGraphicFramePr>
            <a:graphicFrameLocks noChangeAspect="1"/>
          </p:cNvGraphicFramePr>
          <p:nvPr/>
        </p:nvGraphicFramePr>
        <p:xfrm>
          <a:off x="250825" y="2078038"/>
          <a:ext cx="2413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0" name="Equation" r:id="rId1" imgW="241300" imgH="266700" progId="Equation.DSMT4">
                  <p:embed/>
                </p:oleObj>
              </mc:Choice>
              <mc:Fallback>
                <p:oleObj name="Equation" r:id="rId1" imgW="241300" imgH="266700" progId="Equation.DSMT4">
                  <p:embed/>
                  <p:pic>
                    <p:nvPicPr>
                      <p:cNvPr id="0" name="Picture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0825" y="2078038"/>
                        <a:ext cx="241300" cy="2667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324" name="Object 12"/>
          <p:cNvGraphicFramePr>
            <a:graphicFrameLocks noChangeAspect="1"/>
          </p:cNvGraphicFramePr>
          <p:nvPr/>
        </p:nvGraphicFramePr>
        <p:xfrm>
          <a:off x="3635375" y="4957763"/>
          <a:ext cx="2286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1" name="Equation" r:id="rId3" imgW="228600" imgH="266700" progId="Equation.DSMT4">
                  <p:embed/>
                </p:oleObj>
              </mc:Choice>
              <mc:Fallback>
                <p:oleObj name="Equation" r:id="rId3" imgW="228600" imgH="266700" progId="Equation.DSMT4">
                  <p:embed/>
                  <p:pic>
                    <p:nvPicPr>
                      <p:cNvPr id="0" name="Picture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35375" y="4957763"/>
                        <a:ext cx="228600" cy="2667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325" name="Text Box 13"/>
          <p:cNvSpPr txBox="1">
            <a:spLocks noChangeArrowheads="1"/>
          </p:cNvSpPr>
          <p:nvPr/>
        </p:nvSpPr>
        <p:spPr bwMode="auto">
          <a:xfrm>
            <a:off x="1166813" y="2870200"/>
            <a:ext cx="490537" cy="457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381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zh-CN" altLang="en-US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anose="02020603050405020304" pitchFamily="18" charset="0"/>
              </a:rPr>
              <a:t>固</a:t>
            </a:r>
            <a:endParaRPr kumimoji="1" lang="zh-CN" altLang="en-US" sz="2400" b="1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13326" name="Text Box 14"/>
          <p:cNvSpPr txBox="1">
            <a:spLocks noChangeArrowheads="1"/>
          </p:cNvSpPr>
          <p:nvPr/>
        </p:nvSpPr>
        <p:spPr bwMode="auto">
          <a:xfrm>
            <a:off x="2482850" y="3063875"/>
            <a:ext cx="490538" cy="457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381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zh-CN" altLang="en-US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anose="02020603050405020304" pitchFamily="18" charset="0"/>
              </a:rPr>
              <a:t>液</a:t>
            </a:r>
            <a:endParaRPr kumimoji="1" lang="zh-CN" altLang="en-US" sz="2400" b="1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13327" name="Text Box 15"/>
          <p:cNvSpPr txBox="1">
            <a:spLocks noChangeArrowheads="1"/>
          </p:cNvSpPr>
          <p:nvPr/>
        </p:nvSpPr>
        <p:spPr bwMode="auto">
          <a:xfrm>
            <a:off x="2339975" y="4216400"/>
            <a:ext cx="490538" cy="457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381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zh-CN" altLang="en-US" sz="2400" b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anose="02020603050405020304" pitchFamily="18" charset="0"/>
              </a:rPr>
              <a:t>气</a:t>
            </a:r>
            <a:endParaRPr kumimoji="1" lang="zh-CN" altLang="en-US" sz="2400" b="1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13328" name="Text Box 16"/>
          <p:cNvSpPr txBox="1">
            <a:spLocks noChangeArrowheads="1"/>
          </p:cNvSpPr>
          <p:nvPr/>
        </p:nvSpPr>
        <p:spPr bwMode="auto">
          <a:xfrm>
            <a:off x="2951163" y="3136900"/>
            <a:ext cx="3683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en-US" altLang="zh-CN" sz="20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C</a:t>
            </a:r>
            <a:endParaRPr kumimoji="1" lang="en-US" altLang="zh-CN" sz="2000" b="1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13329" name="AutoShape 17"/>
          <p:cNvSpPr/>
          <p:nvPr/>
        </p:nvSpPr>
        <p:spPr bwMode="auto">
          <a:xfrm>
            <a:off x="2627313" y="2344738"/>
            <a:ext cx="1008062" cy="431800"/>
          </a:xfrm>
          <a:prstGeom prst="callout1">
            <a:avLst>
              <a:gd name="adj1" fmla="val 26472"/>
              <a:gd name="adj2" fmla="val -7560"/>
              <a:gd name="adj3" fmla="val 43014"/>
              <a:gd name="adj4" fmla="val -36065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zh-CN" altLang="en-US" sz="2000" b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anose="02020603050405020304" pitchFamily="18" charset="0"/>
              </a:rPr>
              <a:t>熔解线</a:t>
            </a:r>
            <a:endParaRPr kumimoji="1" lang="zh-CN" altLang="en-US" sz="2000" b="1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13330" name="AutoShape 18"/>
          <p:cNvSpPr/>
          <p:nvPr/>
        </p:nvSpPr>
        <p:spPr bwMode="auto">
          <a:xfrm>
            <a:off x="3706813" y="3208338"/>
            <a:ext cx="1009650" cy="431800"/>
          </a:xfrm>
          <a:prstGeom prst="callout1">
            <a:avLst>
              <a:gd name="adj1" fmla="val 26472"/>
              <a:gd name="adj2" fmla="val -7546"/>
              <a:gd name="adj3" fmla="val 76838"/>
              <a:gd name="adj4" fmla="val -36005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zh-CN" altLang="en-US" sz="2000" b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anose="02020603050405020304" pitchFamily="18" charset="0"/>
              </a:rPr>
              <a:t>临界点</a:t>
            </a:r>
            <a:endParaRPr kumimoji="1" lang="zh-CN" altLang="en-US" sz="2000" b="1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13331" name="AutoShape 19"/>
          <p:cNvSpPr/>
          <p:nvPr/>
        </p:nvSpPr>
        <p:spPr bwMode="auto">
          <a:xfrm>
            <a:off x="3275013" y="3929063"/>
            <a:ext cx="1008062" cy="431800"/>
          </a:xfrm>
          <a:prstGeom prst="callout1">
            <a:avLst>
              <a:gd name="adj1" fmla="val 26472"/>
              <a:gd name="adj2" fmla="val -7560"/>
              <a:gd name="adj3" fmla="val -33454"/>
              <a:gd name="adj4" fmla="val -2897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zh-CN" altLang="en-US" sz="2000" b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anose="02020603050405020304" pitchFamily="18" charset="0"/>
              </a:rPr>
              <a:t>汽化线</a:t>
            </a:r>
            <a:endParaRPr kumimoji="1" lang="zh-CN" altLang="en-US" sz="2000" b="1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13332" name="AutoShape 20"/>
          <p:cNvSpPr/>
          <p:nvPr/>
        </p:nvSpPr>
        <p:spPr bwMode="auto">
          <a:xfrm>
            <a:off x="1474788" y="5008563"/>
            <a:ext cx="1008062" cy="403225"/>
          </a:xfrm>
          <a:prstGeom prst="callout1">
            <a:avLst>
              <a:gd name="adj1" fmla="val 28347"/>
              <a:gd name="adj2" fmla="val -7560"/>
              <a:gd name="adj3" fmla="val -78741"/>
              <a:gd name="adj4" fmla="val -36065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zh-CN" altLang="en-US" sz="2000" b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anose="02020603050405020304" pitchFamily="18" charset="0"/>
              </a:rPr>
              <a:t>升华线</a:t>
            </a:r>
            <a:endParaRPr kumimoji="1" lang="zh-CN" altLang="en-US" sz="2000" b="1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13333" name="AutoShape 21"/>
          <p:cNvSpPr/>
          <p:nvPr/>
        </p:nvSpPr>
        <p:spPr bwMode="auto">
          <a:xfrm>
            <a:off x="682625" y="3784600"/>
            <a:ext cx="1003300" cy="431800"/>
          </a:xfrm>
          <a:prstGeom prst="callout1">
            <a:avLst>
              <a:gd name="adj1" fmla="val 26472"/>
              <a:gd name="adj2" fmla="val 107597"/>
              <a:gd name="adj3" fmla="val 83088"/>
              <a:gd name="adj4" fmla="val 121995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zh-CN" altLang="en-US" sz="2000" b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anose="02020603050405020304" pitchFamily="18" charset="0"/>
              </a:rPr>
              <a:t>三相点</a:t>
            </a:r>
            <a:endParaRPr kumimoji="1" lang="zh-CN" altLang="en-US" sz="2000" b="1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13334" name="Text Box 22"/>
          <p:cNvSpPr txBox="1">
            <a:spLocks noChangeArrowheads="1"/>
          </p:cNvSpPr>
          <p:nvPr/>
        </p:nvSpPr>
        <p:spPr bwMode="auto">
          <a:xfrm>
            <a:off x="4643438" y="1484313"/>
            <a:ext cx="4500562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zh-CN" altLang="en-US" sz="24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三个单相区</a:t>
            </a:r>
            <a:r>
              <a:rPr kumimoji="1" lang="zh-CN" altLang="en-US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：固、液、气。一相单独存在。温度和压强可独立变化。</a:t>
            </a:r>
            <a:endParaRPr kumimoji="1" lang="zh-CN" altLang="en-US" sz="2400" b="1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13335" name="Text Box 23"/>
          <p:cNvSpPr txBox="1">
            <a:spLocks noChangeArrowheads="1"/>
          </p:cNvSpPr>
          <p:nvPr/>
        </p:nvSpPr>
        <p:spPr bwMode="auto">
          <a:xfrm>
            <a:off x="4643438" y="2632075"/>
            <a:ext cx="4500562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zh-CN" altLang="en-US" sz="2400" b="1" dirty="0">
                <a:solidFill>
                  <a:srgbClr val="33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三条两相平衡曲线</a:t>
            </a:r>
            <a:r>
              <a:rPr kumimoji="1" lang="zh-CN" altLang="en-US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：两相平衡共存，温度和压强只有一个独立。</a:t>
            </a:r>
            <a:endParaRPr kumimoji="1" lang="zh-CN" altLang="en-US" sz="2400" b="1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13336" name="Text Box 24"/>
          <p:cNvSpPr txBox="1">
            <a:spLocks noChangeArrowheads="1"/>
          </p:cNvSpPr>
          <p:nvPr/>
        </p:nvSpPr>
        <p:spPr bwMode="auto">
          <a:xfrm>
            <a:off x="4716463" y="3892550"/>
            <a:ext cx="4319587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zh-CN" altLang="en-US" sz="2400" b="1" dirty="0">
                <a:solidFill>
                  <a:srgbClr val="33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三相点</a:t>
            </a:r>
            <a:r>
              <a:rPr kumimoji="1" lang="zh-CN" altLang="en-US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：三相平衡共存，温度和压强完全确定。</a:t>
            </a:r>
            <a:endParaRPr kumimoji="1" lang="zh-CN" altLang="en-US" sz="2400" b="1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13337" name="Text Box 25"/>
          <p:cNvSpPr txBox="1">
            <a:spLocks noChangeArrowheads="1"/>
          </p:cNvSpPr>
          <p:nvPr/>
        </p:nvSpPr>
        <p:spPr bwMode="auto">
          <a:xfrm>
            <a:off x="4716463" y="4972050"/>
            <a:ext cx="4248150" cy="1570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zh-CN" altLang="en-US" sz="2400" b="1" dirty="0">
                <a:solidFill>
                  <a:srgbClr val="33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临界点</a:t>
            </a:r>
            <a:r>
              <a:rPr kumimoji="1" lang="zh-CN" altLang="en-US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：汽化线终点，温度高于此点，无液相。绕过此点，液气两相可连续转变，无两相共存阶段。</a:t>
            </a:r>
            <a:endParaRPr kumimoji="1" lang="zh-CN" altLang="en-US" sz="2400" b="1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13338" name="Rectangle 26"/>
          <p:cNvSpPr>
            <a:spLocks noChangeArrowheads="1"/>
          </p:cNvSpPr>
          <p:nvPr/>
        </p:nvSpPr>
        <p:spPr bwMode="auto">
          <a:xfrm>
            <a:off x="1042988" y="5476875"/>
            <a:ext cx="232886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zh-CN" altLang="en-US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气液固三相相图</a:t>
            </a:r>
            <a:endParaRPr kumimoji="1" lang="zh-CN" altLang="en-US" sz="2400" b="1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  <p:graphicFrame>
        <p:nvGraphicFramePr>
          <p:cNvPr id="13339" name="Object 27"/>
          <p:cNvGraphicFramePr>
            <a:graphicFrameLocks noChangeAspect="1"/>
          </p:cNvGraphicFramePr>
          <p:nvPr/>
        </p:nvGraphicFramePr>
        <p:xfrm>
          <a:off x="1835150" y="4071938"/>
          <a:ext cx="165100" cy="2047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2" name="Equation" r:id="rId5" imgW="165100" imgH="203200" progId="Equation.DSMT4">
                  <p:embed/>
                </p:oleObj>
              </mc:Choice>
              <mc:Fallback>
                <p:oleObj name="Equation" r:id="rId5" imgW="165100" imgH="203200" progId="Equation.DSMT4">
                  <p:embed/>
                  <p:pic>
                    <p:nvPicPr>
                      <p:cNvPr id="0" name="Picture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35150" y="4071938"/>
                        <a:ext cx="165100" cy="2047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340" name="Object 28"/>
          <p:cNvGraphicFramePr>
            <a:graphicFrameLocks noChangeAspect="1"/>
          </p:cNvGraphicFramePr>
          <p:nvPr/>
        </p:nvGraphicFramePr>
        <p:xfrm>
          <a:off x="3275013" y="3424238"/>
          <a:ext cx="165100" cy="2047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3" name="Equation" r:id="rId7" imgW="165100" imgH="203200" progId="Equation.DSMT4">
                  <p:embed/>
                </p:oleObj>
              </mc:Choice>
              <mc:Fallback>
                <p:oleObj name="Equation" r:id="rId7" imgW="165100" imgH="203200" progId="Equation.DSMT4">
                  <p:embed/>
                  <p:pic>
                    <p:nvPicPr>
                      <p:cNvPr id="0" name="Picture 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75013" y="3424238"/>
                        <a:ext cx="165100" cy="2047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341" name="Freeform 29"/>
          <p:cNvSpPr/>
          <p:nvPr/>
        </p:nvSpPr>
        <p:spPr bwMode="auto">
          <a:xfrm>
            <a:off x="3095625" y="2921000"/>
            <a:ext cx="604838" cy="995363"/>
          </a:xfrm>
          <a:custGeom>
            <a:avLst/>
            <a:gdLst>
              <a:gd name="T0" fmla="*/ 0 w 313"/>
              <a:gd name="T1" fmla="*/ 0 h 605"/>
              <a:gd name="T2" fmla="*/ 2147483647 w 313"/>
              <a:gd name="T3" fmla="*/ 2147483647 h 605"/>
              <a:gd name="T4" fmla="*/ 2147483647 w 313"/>
              <a:gd name="T5" fmla="*/ 2147483647 h 605"/>
              <a:gd name="T6" fmla="*/ 0 w 313"/>
              <a:gd name="T7" fmla="*/ 2147483647 h 605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313" h="605">
                <a:moveTo>
                  <a:pt x="0" y="0"/>
                </a:moveTo>
                <a:cubicBezTo>
                  <a:pt x="102" y="2"/>
                  <a:pt x="204" y="4"/>
                  <a:pt x="249" y="91"/>
                </a:cubicBezTo>
                <a:cubicBezTo>
                  <a:pt x="294" y="178"/>
                  <a:pt x="313" y="439"/>
                  <a:pt x="272" y="522"/>
                </a:cubicBezTo>
                <a:cubicBezTo>
                  <a:pt x="231" y="605"/>
                  <a:pt x="115" y="597"/>
                  <a:pt x="0" y="590"/>
                </a:cubicBezTo>
              </a:path>
            </a:pathLst>
          </a:custGeom>
          <a:noFill/>
          <a:ln w="28575" cap="flat" cmpd="sng">
            <a:solidFill>
              <a:srgbClr val="000000"/>
            </a:solidFill>
            <a:prstDash val="solid"/>
            <a:rou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rgbClr val="000000"/>
              </a:solidFill>
            </a:endParaRPr>
          </a:p>
        </p:txBody>
      </p:sp>
      <p:sp>
        <p:nvSpPr>
          <p:cNvPr id="13342" name="Line 30"/>
          <p:cNvSpPr>
            <a:spLocks noChangeShapeType="1"/>
          </p:cNvSpPr>
          <p:nvPr/>
        </p:nvSpPr>
        <p:spPr bwMode="auto">
          <a:xfrm flipV="1">
            <a:off x="3348038" y="2344738"/>
            <a:ext cx="0" cy="1189037"/>
          </a:xfrm>
          <a:prstGeom prst="line">
            <a:avLst/>
          </a:prstGeom>
          <a:noFill/>
          <a:ln w="38100">
            <a:solidFill>
              <a:srgbClr val="FF6600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9" dur="500" fill="hold"/>
                                        <p:tgtEl>
                                          <p:spTgt spid="133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9900"/>
                                      </p:to>
                                    </p:animClr>
                                    <p:set>
                                      <p:cBhvr>
                                        <p:cTn id="40" dur="500" fill="hold"/>
                                        <p:tgtEl>
                                          <p:spTgt spid="133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1" dur="500" fill="hold"/>
                                        <p:tgtEl>
                                          <p:spTgt spid="133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3" dur="500" fill="hold"/>
                                        <p:tgtEl>
                                          <p:spTgt spid="133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9900"/>
                                      </p:to>
                                    </p:animClr>
                                    <p:set>
                                      <p:cBhvr>
                                        <p:cTn id="44" dur="500" fill="hold"/>
                                        <p:tgtEl>
                                          <p:spTgt spid="133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5" dur="500" fill="hold"/>
                                        <p:tgtEl>
                                          <p:spTgt spid="133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7" dur="500" fill="hold"/>
                                        <p:tgtEl>
                                          <p:spTgt spid="133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9900"/>
                                      </p:to>
                                    </p:animClr>
                                    <p:set>
                                      <p:cBhvr>
                                        <p:cTn id="48" dur="500" fill="hold"/>
                                        <p:tgtEl>
                                          <p:spTgt spid="133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" dur="500" fill="hold"/>
                                        <p:tgtEl>
                                          <p:spTgt spid="133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33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3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"/>
                            </p:stCondLst>
                            <p:childTnLst>
                              <p:par>
                                <p:cTn id="6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13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00"/>
                            </p:stCondLst>
                            <p:childTnLst>
                              <p:par>
                                <p:cTn id="7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13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00"/>
                            </p:stCondLst>
                            <p:childTnLst>
                              <p:par>
                                <p:cTn id="8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335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133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336"/>
                  </p:tgtEl>
                </p:cond>
              </p:nextCondLst>
            </p:seq>
            <p:seq concurrent="1" nextAc="seek">
              <p:cTn id="95" restart="whenNotActive" fill="hold" evtFilter="cancelBubble" nodeType="interactiveSeq">
                <p:stCondLst>
                  <p:cond evt="onClick" delay="0">
                    <p:tgtEl>
                      <p:spTgt spid="133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6" fill="hold">
                      <p:stCondLst>
                        <p:cond delay="0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4" dur="500"/>
                                        <p:tgtEl>
                                          <p:spTgt spid="1334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337"/>
                  </p:tgtEl>
                </p:cond>
              </p:nextCondLst>
            </p:seq>
          </p:childTnLst>
        </p:cTn>
      </p:par>
    </p:tnLst>
    <p:bldLst>
      <p:bldP spid="13317" grpId="0" autoUpdateAnimBg="0"/>
      <p:bldP spid="13318" grpId="0" animBg="1"/>
      <p:bldP spid="13319" grpId="0" animBg="1"/>
      <p:bldP spid="13320" grpId="0" animBg="1"/>
      <p:bldP spid="13320" grpId="1" animBg="1"/>
      <p:bldP spid="13321" grpId="0" animBg="1"/>
      <p:bldP spid="13321" grpId="1" animBg="1"/>
      <p:bldP spid="13322" grpId="0" animBg="1"/>
      <p:bldP spid="13322" grpId="1" animBg="1"/>
      <p:bldP spid="13325" grpId="0" animBg="1"/>
      <p:bldP spid="13325" grpId="1" animBg="1"/>
      <p:bldP spid="13326" grpId="0" animBg="1"/>
      <p:bldP spid="13326" grpId="1" animBg="1"/>
      <p:bldP spid="13327" grpId="0" animBg="1"/>
      <p:bldP spid="13327" grpId="1" animBg="1"/>
      <p:bldP spid="13328" grpId="0"/>
      <p:bldP spid="13329" grpId="0" animBg="1"/>
      <p:bldP spid="13330" grpId="0" animBg="1"/>
      <p:bldP spid="13331" grpId="0" animBg="1"/>
      <p:bldP spid="13332" grpId="0" animBg="1"/>
      <p:bldP spid="13333" grpId="0" animBg="1"/>
      <p:bldP spid="13334" grpId="0"/>
      <p:bldP spid="13335" grpId="0"/>
      <p:bldP spid="13336" grpId="0"/>
      <p:bldP spid="13337" grpId="0"/>
      <p:bldP spid="13338" grpId="0"/>
      <p:bldP spid="13341" grpId="0" animBg="1"/>
      <p:bldP spid="13342" grpId="0" animBg="1"/>
      <p:bldP spid="1334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0" name="Line 4"/>
          <p:cNvSpPr>
            <a:spLocks noChangeShapeType="1"/>
          </p:cNvSpPr>
          <p:nvPr/>
        </p:nvSpPr>
        <p:spPr bwMode="auto">
          <a:xfrm flipV="1">
            <a:off x="755650" y="1435100"/>
            <a:ext cx="0" cy="273685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tailEnd type="triangle" w="sm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rgbClr val="000000"/>
              </a:solidFill>
            </a:endParaRPr>
          </a:p>
        </p:txBody>
      </p:sp>
      <p:sp>
        <p:nvSpPr>
          <p:cNvPr id="14341" name="Line 5"/>
          <p:cNvSpPr>
            <a:spLocks noChangeShapeType="1"/>
          </p:cNvSpPr>
          <p:nvPr/>
        </p:nvSpPr>
        <p:spPr bwMode="auto">
          <a:xfrm>
            <a:off x="755650" y="4171950"/>
            <a:ext cx="3240088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tailEnd type="triangle" w="sm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rgbClr val="000000"/>
              </a:solidFill>
            </a:endParaRPr>
          </a:p>
        </p:txBody>
      </p:sp>
      <p:sp>
        <p:nvSpPr>
          <p:cNvPr id="14342" name="Freeform 6"/>
          <p:cNvSpPr/>
          <p:nvPr/>
        </p:nvSpPr>
        <p:spPr bwMode="auto">
          <a:xfrm>
            <a:off x="755650" y="3522663"/>
            <a:ext cx="1295400" cy="649287"/>
          </a:xfrm>
          <a:custGeom>
            <a:avLst/>
            <a:gdLst>
              <a:gd name="T0" fmla="*/ 0 w 816"/>
              <a:gd name="T1" fmla="*/ 2147483647 h 409"/>
              <a:gd name="T2" fmla="*/ 2147483647 w 816"/>
              <a:gd name="T3" fmla="*/ 2147483647 h 409"/>
              <a:gd name="T4" fmla="*/ 2147483647 w 816"/>
              <a:gd name="T5" fmla="*/ 0 h 409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816" h="409">
                <a:moveTo>
                  <a:pt x="0" y="409"/>
                </a:moveTo>
                <a:cubicBezTo>
                  <a:pt x="158" y="375"/>
                  <a:pt x="317" y="341"/>
                  <a:pt x="453" y="273"/>
                </a:cubicBezTo>
                <a:cubicBezTo>
                  <a:pt x="589" y="205"/>
                  <a:pt x="702" y="102"/>
                  <a:pt x="816" y="0"/>
                </a:cubicBezTo>
              </a:path>
            </a:pathLst>
          </a:custGeom>
          <a:noFill/>
          <a:ln w="38100" cmpd="sng">
            <a:solidFill>
              <a:srgbClr val="008000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rgbClr val="000000"/>
              </a:solidFill>
            </a:endParaRPr>
          </a:p>
        </p:txBody>
      </p:sp>
      <p:sp>
        <p:nvSpPr>
          <p:cNvPr id="14343" name="Freeform 7"/>
          <p:cNvSpPr/>
          <p:nvPr/>
        </p:nvSpPr>
        <p:spPr bwMode="auto">
          <a:xfrm>
            <a:off x="2051050" y="1722438"/>
            <a:ext cx="360363" cy="1800225"/>
          </a:xfrm>
          <a:custGeom>
            <a:avLst/>
            <a:gdLst>
              <a:gd name="T0" fmla="*/ 0 w 227"/>
              <a:gd name="T1" fmla="*/ 2147483647 h 1134"/>
              <a:gd name="T2" fmla="*/ 2147483647 w 227"/>
              <a:gd name="T3" fmla="*/ 2147483647 h 1134"/>
              <a:gd name="T4" fmla="*/ 2147483647 w 227"/>
              <a:gd name="T5" fmla="*/ 0 h 1134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27" h="1134">
                <a:moveTo>
                  <a:pt x="0" y="1134"/>
                </a:moveTo>
                <a:cubicBezTo>
                  <a:pt x="49" y="1002"/>
                  <a:pt x="98" y="870"/>
                  <a:pt x="136" y="681"/>
                </a:cubicBezTo>
                <a:cubicBezTo>
                  <a:pt x="174" y="492"/>
                  <a:pt x="200" y="246"/>
                  <a:pt x="227" y="0"/>
                </a:cubicBezTo>
              </a:path>
            </a:pathLst>
          </a:custGeom>
          <a:noFill/>
          <a:ln w="38100" cmpd="sng">
            <a:solidFill>
              <a:srgbClr val="0000FF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rgbClr val="000000"/>
              </a:solidFill>
            </a:endParaRPr>
          </a:p>
        </p:txBody>
      </p:sp>
      <p:sp>
        <p:nvSpPr>
          <p:cNvPr id="14344" name="Freeform 8"/>
          <p:cNvSpPr/>
          <p:nvPr/>
        </p:nvSpPr>
        <p:spPr bwMode="auto">
          <a:xfrm>
            <a:off x="2051050" y="2874963"/>
            <a:ext cx="1439863" cy="647700"/>
          </a:xfrm>
          <a:custGeom>
            <a:avLst/>
            <a:gdLst>
              <a:gd name="T0" fmla="*/ 0 w 907"/>
              <a:gd name="T1" fmla="*/ 2147483647 h 408"/>
              <a:gd name="T2" fmla="*/ 2147483647 w 907"/>
              <a:gd name="T3" fmla="*/ 2147483647 h 408"/>
              <a:gd name="T4" fmla="*/ 2147483647 w 907"/>
              <a:gd name="T5" fmla="*/ 0 h 408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907" h="408">
                <a:moveTo>
                  <a:pt x="0" y="408"/>
                </a:moveTo>
                <a:cubicBezTo>
                  <a:pt x="219" y="329"/>
                  <a:pt x="439" y="250"/>
                  <a:pt x="590" y="182"/>
                </a:cubicBezTo>
                <a:cubicBezTo>
                  <a:pt x="741" y="114"/>
                  <a:pt x="824" y="57"/>
                  <a:pt x="907" y="0"/>
                </a:cubicBezTo>
              </a:path>
            </a:pathLst>
          </a:custGeom>
          <a:noFill/>
          <a:ln w="38100" cmpd="sng">
            <a:solidFill>
              <a:srgbClr val="FF0000"/>
            </a:solidFill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rgbClr val="000000"/>
              </a:solidFill>
            </a:endParaRPr>
          </a:p>
        </p:txBody>
      </p:sp>
      <p:graphicFrame>
        <p:nvGraphicFramePr>
          <p:cNvPr id="14345" name="Object 9"/>
          <p:cNvGraphicFramePr>
            <a:graphicFrameLocks noChangeAspect="1"/>
          </p:cNvGraphicFramePr>
          <p:nvPr/>
        </p:nvGraphicFramePr>
        <p:xfrm>
          <a:off x="395288" y="1435100"/>
          <a:ext cx="2413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2" name="Equation" r:id="rId1" imgW="241300" imgH="266700" progId="Equation.DSMT4">
                  <p:embed/>
                </p:oleObj>
              </mc:Choice>
              <mc:Fallback>
                <p:oleObj name="Equation" r:id="rId1" imgW="241300" imgH="266700" progId="Equation.DSMT4">
                  <p:embed/>
                  <p:pic>
                    <p:nvPicPr>
                      <p:cNvPr id="0" name="Picture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5288" y="1435100"/>
                        <a:ext cx="241300" cy="2667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346" name="Object 10"/>
          <p:cNvGraphicFramePr>
            <a:graphicFrameLocks noChangeAspect="1"/>
          </p:cNvGraphicFramePr>
          <p:nvPr/>
        </p:nvGraphicFramePr>
        <p:xfrm>
          <a:off x="3779838" y="4314825"/>
          <a:ext cx="2286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3" name="Equation" r:id="rId3" imgW="228600" imgH="266700" progId="Equation.DSMT4">
                  <p:embed/>
                </p:oleObj>
              </mc:Choice>
              <mc:Fallback>
                <p:oleObj name="Equation" r:id="rId3" imgW="228600" imgH="266700" progId="Equation.DSMT4">
                  <p:embed/>
                  <p:pic>
                    <p:nvPicPr>
                      <p:cNvPr id="0" name="Picture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79838" y="4314825"/>
                        <a:ext cx="228600" cy="2667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347" name="Rectangle 11"/>
          <p:cNvSpPr>
            <a:spLocks noChangeArrowheads="1"/>
          </p:cNvSpPr>
          <p:nvPr/>
        </p:nvSpPr>
        <p:spPr bwMode="auto">
          <a:xfrm>
            <a:off x="2936875" y="3162300"/>
            <a:ext cx="69850" cy="577850"/>
          </a:xfrm>
          <a:prstGeom prst="rect">
            <a:avLst/>
          </a:prstGeom>
          <a:solidFill>
            <a:srgbClr val="FF33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rgbClr val="000000"/>
              </a:solidFill>
            </a:endParaRPr>
          </a:p>
        </p:txBody>
      </p:sp>
      <p:sp>
        <p:nvSpPr>
          <p:cNvPr id="14348" name="Text Box 12"/>
          <p:cNvSpPr txBox="1">
            <a:spLocks noChangeArrowheads="1"/>
          </p:cNvSpPr>
          <p:nvPr/>
        </p:nvSpPr>
        <p:spPr bwMode="auto">
          <a:xfrm>
            <a:off x="2936875" y="3738563"/>
            <a:ext cx="309563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1800">
                <a:solidFill>
                  <a:srgbClr val="000000"/>
                </a:solidFill>
                <a:latin typeface="Tahoma" panose="020B0604030504040204" pitchFamily="34" charset="0"/>
                <a:ea typeface="华文中宋" panose="02010600040101010101" pitchFamily="2" charset="-122"/>
              </a:rPr>
              <a:t>1</a:t>
            </a:r>
            <a:endParaRPr lang="en-US" altLang="zh-CN" sz="1800">
              <a:solidFill>
                <a:srgbClr val="000000"/>
              </a:solidFill>
              <a:latin typeface="Tahoma" panose="020B0604030504040204" pitchFamily="34" charset="0"/>
              <a:ea typeface="华文中宋" panose="02010600040101010101" pitchFamily="2" charset="-122"/>
            </a:endParaRPr>
          </a:p>
        </p:txBody>
      </p:sp>
      <p:sp>
        <p:nvSpPr>
          <p:cNvPr id="14350" name="Text Box 14"/>
          <p:cNvSpPr txBox="1">
            <a:spLocks noChangeArrowheads="1"/>
          </p:cNvSpPr>
          <p:nvPr/>
        </p:nvSpPr>
        <p:spPr bwMode="auto">
          <a:xfrm>
            <a:off x="2627313" y="2443163"/>
            <a:ext cx="309562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1800">
                <a:solidFill>
                  <a:srgbClr val="000000"/>
                </a:solidFill>
                <a:latin typeface="Tahoma" panose="020B0604030504040204" pitchFamily="34" charset="0"/>
                <a:ea typeface="华文中宋" panose="02010600040101010101" pitchFamily="2" charset="-122"/>
              </a:rPr>
              <a:t>3</a:t>
            </a:r>
            <a:endParaRPr lang="en-US" altLang="zh-CN" sz="1800">
              <a:solidFill>
                <a:srgbClr val="000000"/>
              </a:solidFill>
              <a:latin typeface="Tahoma" panose="020B0604030504040204" pitchFamily="34" charset="0"/>
              <a:ea typeface="华文中宋" panose="02010600040101010101" pitchFamily="2" charset="-122"/>
            </a:endParaRPr>
          </a:p>
        </p:txBody>
      </p:sp>
      <p:sp>
        <p:nvSpPr>
          <p:cNvPr id="14351" name="Line 15"/>
          <p:cNvSpPr>
            <a:spLocks noChangeShapeType="1"/>
          </p:cNvSpPr>
          <p:nvPr/>
        </p:nvSpPr>
        <p:spPr bwMode="auto">
          <a:xfrm>
            <a:off x="2936875" y="3738563"/>
            <a:ext cx="144463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rgbClr val="000000"/>
              </a:solidFill>
            </a:endParaRPr>
          </a:p>
        </p:txBody>
      </p:sp>
      <p:sp>
        <p:nvSpPr>
          <p:cNvPr id="14353" name="Line 17"/>
          <p:cNvSpPr>
            <a:spLocks noChangeShapeType="1"/>
          </p:cNvSpPr>
          <p:nvPr/>
        </p:nvSpPr>
        <p:spPr bwMode="auto">
          <a:xfrm>
            <a:off x="2865438" y="2565400"/>
            <a:ext cx="144462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rgbClr val="000000"/>
              </a:solidFill>
            </a:endParaRPr>
          </a:p>
        </p:txBody>
      </p:sp>
      <p:sp>
        <p:nvSpPr>
          <p:cNvPr id="12302" name="Text Box 18"/>
          <p:cNvSpPr txBox="1">
            <a:spLocks noChangeArrowheads="1"/>
          </p:cNvSpPr>
          <p:nvPr/>
        </p:nvSpPr>
        <p:spPr bwMode="auto">
          <a:xfrm>
            <a:off x="611188" y="404813"/>
            <a:ext cx="532923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CN" altLang="en-US">
                <a:solidFill>
                  <a:srgbClr val="000000"/>
                </a:solidFill>
              </a:rPr>
              <a:t>气→液相变</a:t>
            </a: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14355" name="Text Box 19"/>
          <p:cNvSpPr txBox="1">
            <a:spLocks noChangeArrowheads="1"/>
          </p:cNvSpPr>
          <p:nvPr/>
        </p:nvSpPr>
        <p:spPr bwMode="auto">
          <a:xfrm>
            <a:off x="4213225" y="981075"/>
            <a:ext cx="46799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CN" altLang="en-US">
                <a:solidFill>
                  <a:srgbClr val="000000"/>
                </a:solidFill>
              </a:rPr>
              <a:t>开始系统处在气相</a:t>
            </a:r>
            <a:r>
              <a:rPr lang="en-US" altLang="zh-CN">
                <a:solidFill>
                  <a:srgbClr val="FF0066"/>
                </a:solidFill>
              </a:rPr>
              <a:t>1</a:t>
            </a:r>
            <a:r>
              <a:rPr lang="zh-CN" altLang="en-US">
                <a:solidFill>
                  <a:srgbClr val="FF0066"/>
                </a:solidFill>
              </a:rPr>
              <a:t>点</a:t>
            </a:r>
            <a:r>
              <a:rPr lang="zh-CN" altLang="en-US">
                <a:solidFill>
                  <a:srgbClr val="000000"/>
                </a:solidFill>
              </a:rPr>
              <a:t>（</a:t>
            </a:r>
            <a:r>
              <a:rPr lang="en-US" altLang="zh-CN">
                <a:solidFill>
                  <a:srgbClr val="000000"/>
                </a:solidFill>
              </a:rPr>
              <a:t>p</a:t>
            </a:r>
            <a:r>
              <a:rPr lang="zh-CN" altLang="en-US">
                <a:solidFill>
                  <a:srgbClr val="000000"/>
                </a:solidFill>
              </a:rPr>
              <a:t>，</a:t>
            </a:r>
            <a:r>
              <a:rPr lang="en-US" altLang="zh-CN">
                <a:solidFill>
                  <a:srgbClr val="000000"/>
                </a:solidFill>
              </a:rPr>
              <a:t>T</a:t>
            </a:r>
            <a:r>
              <a:rPr lang="zh-CN" altLang="en-US">
                <a:solidFill>
                  <a:srgbClr val="000000"/>
                </a:solidFill>
              </a:rPr>
              <a:t>）</a:t>
            </a: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14356" name="Text Box 20"/>
          <p:cNvSpPr txBox="1">
            <a:spLocks noChangeArrowheads="1"/>
          </p:cNvSpPr>
          <p:nvPr/>
        </p:nvSpPr>
        <p:spPr bwMode="auto">
          <a:xfrm>
            <a:off x="4283075" y="1628775"/>
            <a:ext cx="4537075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en-US" altLang="zh-CN">
                <a:solidFill>
                  <a:srgbClr val="000000"/>
                </a:solidFill>
              </a:rPr>
              <a:t>T</a:t>
            </a:r>
            <a:r>
              <a:rPr lang="zh-CN" altLang="en-US">
                <a:solidFill>
                  <a:srgbClr val="000000"/>
                </a:solidFill>
              </a:rPr>
              <a:t>不变，增加</a:t>
            </a:r>
            <a:r>
              <a:rPr lang="en-US" altLang="zh-CN">
                <a:solidFill>
                  <a:srgbClr val="000000"/>
                </a:solidFill>
              </a:rPr>
              <a:t>p</a:t>
            </a:r>
            <a:r>
              <a:rPr lang="zh-CN" altLang="en-US">
                <a:solidFill>
                  <a:srgbClr val="000000"/>
                </a:solidFill>
              </a:rPr>
              <a:t>，系统状态沿</a:t>
            </a:r>
            <a:r>
              <a:rPr lang="zh-CN" altLang="en-US">
                <a:solidFill>
                  <a:srgbClr val="FF0066"/>
                </a:solidFill>
              </a:rPr>
              <a:t>直线</a:t>
            </a:r>
            <a:r>
              <a:rPr lang="en-US" altLang="zh-CN">
                <a:solidFill>
                  <a:srgbClr val="FF0066"/>
                </a:solidFill>
              </a:rPr>
              <a:t>1—2</a:t>
            </a:r>
            <a:r>
              <a:rPr lang="zh-CN" altLang="en-US">
                <a:solidFill>
                  <a:srgbClr val="000000"/>
                </a:solidFill>
              </a:rPr>
              <a:t>变化</a:t>
            </a: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14358" name="Rectangle 22"/>
          <p:cNvSpPr>
            <a:spLocks noChangeArrowheads="1"/>
          </p:cNvSpPr>
          <p:nvPr/>
        </p:nvSpPr>
        <p:spPr bwMode="auto">
          <a:xfrm>
            <a:off x="2933700" y="2587625"/>
            <a:ext cx="69850" cy="577850"/>
          </a:xfrm>
          <a:prstGeom prst="rect">
            <a:avLst/>
          </a:prstGeom>
          <a:solidFill>
            <a:srgbClr val="FF33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rgbClr val="000000"/>
              </a:solidFill>
            </a:endParaRPr>
          </a:p>
        </p:txBody>
      </p:sp>
      <p:sp>
        <p:nvSpPr>
          <p:cNvPr id="14359" name="Line 23"/>
          <p:cNvSpPr>
            <a:spLocks noChangeShapeType="1"/>
          </p:cNvSpPr>
          <p:nvPr/>
        </p:nvSpPr>
        <p:spPr bwMode="auto">
          <a:xfrm>
            <a:off x="2854325" y="3173413"/>
            <a:ext cx="144463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rgbClr val="000000"/>
              </a:solidFill>
            </a:endParaRPr>
          </a:p>
        </p:txBody>
      </p:sp>
      <p:sp>
        <p:nvSpPr>
          <p:cNvPr id="14360" name="Text Box 24"/>
          <p:cNvSpPr txBox="1">
            <a:spLocks noChangeArrowheads="1"/>
          </p:cNvSpPr>
          <p:nvPr/>
        </p:nvSpPr>
        <p:spPr bwMode="auto">
          <a:xfrm>
            <a:off x="3059113" y="3090863"/>
            <a:ext cx="2159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1800">
                <a:solidFill>
                  <a:srgbClr val="000000"/>
                </a:solidFill>
                <a:latin typeface="Tahoma" panose="020B0604030504040204" pitchFamily="34" charset="0"/>
                <a:ea typeface="华文中宋" panose="02010600040101010101" pitchFamily="2" charset="-122"/>
              </a:rPr>
              <a:t>2</a:t>
            </a:r>
            <a:endParaRPr lang="en-US" altLang="zh-CN" sz="1800">
              <a:solidFill>
                <a:srgbClr val="000000"/>
              </a:solidFill>
              <a:latin typeface="Tahoma" panose="020B0604030504040204" pitchFamily="34" charset="0"/>
              <a:ea typeface="华文中宋" panose="02010600040101010101" pitchFamily="2" charset="-122"/>
            </a:endParaRPr>
          </a:p>
        </p:txBody>
      </p:sp>
      <p:sp>
        <p:nvSpPr>
          <p:cNvPr id="14361" name="Text Box 25"/>
          <p:cNvSpPr txBox="1">
            <a:spLocks noChangeArrowheads="1"/>
          </p:cNvSpPr>
          <p:nvPr/>
        </p:nvSpPr>
        <p:spPr bwMode="auto">
          <a:xfrm>
            <a:off x="4140200" y="2636838"/>
            <a:ext cx="5003800" cy="1552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CN" altLang="en-US" dirty="0">
                <a:solidFill>
                  <a:srgbClr val="000000"/>
                </a:solidFill>
              </a:rPr>
              <a:t>与汽化线相交于</a:t>
            </a:r>
            <a:r>
              <a:rPr lang="zh-CN" altLang="en-US" dirty="0">
                <a:solidFill>
                  <a:srgbClr val="FF0066"/>
                </a:solidFill>
              </a:rPr>
              <a:t>点</a:t>
            </a:r>
            <a:r>
              <a:rPr lang="en-US" altLang="zh-CN" dirty="0">
                <a:solidFill>
                  <a:srgbClr val="FF0066"/>
                </a:solidFill>
              </a:rPr>
              <a:t>2</a:t>
            </a:r>
            <a:r>
              <a:rPr lang="zh-CN" altLang="en-US" dirty="0">
                <a:solidFill>
                  <a:srgbClr val="000000"/>
                </a:solidFill>
              </a:rPr>
              <a:t>时开始有液体凝结，并放出热量（</a:t>
            </a:r>
            <a:r>
              <a:rPr lang="zh-CN" altLang="en-US" dirty="0">
                <a:solidFill>
                  <a:srgbClr val="FF0000"/>
                </a:solidFill>
              </a:rPr>
              <a:t>相变潜热</a:t>
            </a:r>
            <a:r>
              <a:rPr lang="zh-CN" altLang="en-US" dirty="0">
                <a:solidFill>
                  <a:srgbClr val="000000"/>
                </a:solidFill>
              </a:rPr>
              <a:t>）。在点</a:t>
            </a:r>
            <a:r>
              <a:rPr lang="en-US" altLang="zh-CN" dirty="0">
                <a:solidFill>
                  <a:srgbClr val="000000"/>
                </a:solidFill>
              </a:rPr>
              <a:t>2</a:t>
            </a:r>
            <a:r>
              <a:rPr lang="zh-CN" altLang="en-US" dirty="0">
                <a:solidFill>
                  <a:srgbClr val="000000"/>
                </a:solidFill>
              </a:rPr>
              <a:t>汽液两相平衡共存，保持</a:t>
            </a:r>
            <a:r>
              <a:rPr lang="en-US" altLang="zh-CN" dirty="0">
                <a:solidFill>
                  <a:srgbClr val="000000"/>
                </a:solidFill>
              </a:rPr>
              <a:t>T</a:t>
            </a:r>
            <a:r>
              <a:rPr lang="zh-CN" altLang="en-US" dirty="0">
                <a:solidFill>
                  <a:srgbClr val="000000"/>
                </a:solidFill>
              </a:rPr>
              <a:t>和</a:t>
            </a:r>
            <a:r>
              <a:rPr lang="en-US" altLang="zh-CN" dirty="0">
                <a:solidFill>
                  <a:srgbClr val="000000"/>
                </a:solidFill>
              </a:rPr>
              <a:t>p</a:t>
            </a:r>
            <a:r>
              <a:rPr lang="zh-CN" altLang="en-US" dirty="0">
                <a:solidFill>
                  <a:srgbClr val="000000"/>
                </a:solidFill>
              </a:rPr>
              <a:t>不变，直到系统全部转变为液相。</a:t>
            </a:r>
            <a:endParaRPr lang="zh-CN" altLang="en-US" dirty="0">
              <a:solidFill>
                <a:srgbClr val="000000"/>
              </a:solidFill>
            </a:endParaRPr>
          </a:p>
        </p:txBody>
      </p:sp>
      <p:sp>
        <p:nvSpPr>
          <p:cNvPr id="14362" name="Text Box 26"/>
          <p:cNvSpPr txBox="1">
            <a:spLocks noChangeArrowheads="1"/>
          </p:cNvSpPr>
          <p:nvPr/>
        </p:nvSpPr>
        <p:spPr bwMode="auto">
          <a:xfrm>
            <a:off x="4284663" y="4437063"/>
            <a:ext cx="4679950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CN" altLang="en-US">
                <a:solidFill>
                  <a:srgbClr val="000000"/>
                </a:solidFill>
              </a:rPr>
              <a:t>继续保持</a:t>
            </a:r>
            <a:r>
              <a:rPr lang="en-US" altLang="zh-CN">
                <a:solidFill>
                  <a:srgbClr val="000000"/>
                </a:solidFill>
              </a:rPr>
              <a:t>T</a:t>
            </a:r>
            <a:r>
              <a:rPr lang="zh-CN" altLang="en-US">
                <a:solidFill>
                  <a:srgbClr val="000000"/>
                </a:solidFill>
              </a:rPr>
              <a:t>不变，增加</a:t>
            </a:r>
            <a:r>
              <a:rPr lang="en-US" altLang="zh-CN">
                <a:solidFill>
                  <a:srgbClr val="000000"/>
                </a:solidFill>
              </a:rPr>
              <a:t>p</a:t>
            </a:r>
            <a:r>
              <a:rPr lang="zh-CN" altLang="en-US">
                <a:solidFill>
                  <a:srgbClr val="000000"/>
                </a:solidFill>
              </a:rPr>
              <a:t>。其状态沿</a:t>
            </a:r>
            <a:r>
              <a:rPr lang="zh-CN" altLang="en-US">
                <a:solidFill>
                  <a:srgbClr val="FF0066"/>
                </a:solidFill>
              </a:rPr>
              <a:t>直线</a:t>
            </a:r>
            <a:r>
              <a:rPr lang="en-US" altLang="zh-CN">
                <a:solidFill>
                  <a:srgbClr val="FF0066"/>
                </a:solidFill>
              </a:rPr>
              <a:t>2—3</a:t>
            </a:r>
            <a:r>
              <a:rPr lang="zh-CN" altLang="en-US">
                <a:solidFill>
                  <a:srgbClr val="000000"/>
                </a:solidFill>
              </a:rPr>
              <a:t>变化。</a:t>
            </a: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14363" name="Text Box 27"/>
          <p:cNvSpPr txBox="1">
            <a:spLocks noChangeArrowheads="1"/>
          </p:cNvSpPr>
          <p:nvPr/>
        </p:nvSpPr>
        <p:spPr bwMode="auto">
          <a:xfrm>
            <a:off x="1065213" y="4905375"/>
            <a:ext cx="2786062" cy="118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>
                <a:solidFill>
                  <a:srgbClr val="000000"/>
                </a:solidFill>
                <a:latin typeface="Tahoma" panose="020B0604030504040204" pitchFamily="34" charset="0"/>
                <a:ea typeface="华文中宋" panose="02010600040101010101" pitchFamily="2" charset="-122"/>
              </a:rPr>
              <a:t>点 </a:t>
            </a:r>
            <a:r>
              <a:rPr lang="en-US" altLang="zh-CN">
                <a:solidFill>
                  <a:srgbClr val="FF3300"/>
                </a:solidFill>
                <a:latin typeface="Tahoma" panose="020B0604030504040204" pitchFamily="34" charset="0"/>
                <a:ea typeface="华文中宋" panose="02010600040101010101" pitchFamily="2" charset="-122"/>
              </a:rPr>
              <a:t>1</a:t>
            </a:r>
            <a:r>
              <a:rPr lang="en-US" altLang="zh-CN">
                <a:solidFill>
                  <a:srgbClr val="000000"/>
                </a:solidFill>
                <a:latin typeface="Tahoma" panose="020B0604030504040204" pitchFamily="34" charset="0"/>
                <a:ea typeface="华文中宋" panose="02010600040101010101" pitchFamily="2" charset="-122"/>
              </a:rPr>
              <a:t> </a:t>
            </a:r>
            <a:r>
              <a:rPr lang="zh-CN" altLang="en-US">
                <a:solidFill>
                  <a:srgbClr val="000000"/>
                </a:solidFill>
                <a:latin typeface="Tahoma" panose="020B0604030504040204" pitchFamily="34" charset="0"/>
                <a:ea typeface="华文中宋" panose="02010600040101010101" pitchFamily="2" charset="-122"/>
              </a:rPr>
              <a:t>汽相，</a:t>
            </a:r>
            <a:endParaRPr lang="zh-CN" altLang="en-US">
              <a:solidFill>
                <a:srgbClr val="000000"/>
              </a:solidFill>
              <a:latin typeface="Tahoma" panose="020B0604030504040204" pitchFamily="34" charset="0"/>
              <a:ea typeface="华文中宋" panose="02010600040101010101" pitchFamily="2" charset="-122"/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>
                <a:solidFill>
                  <a:srgbClr val="000000"/>
                </a:solidFill>
                <a:latin typeface="Tahoma" panose="020B0604030504040204" pitchFamily="34" charset="0"/>
                <a:ea typeface="华文中宋" panose="02010600040101010101" pitchFamily="2" charset="-122"/>
              </a:rPr>
              <a:t>点 </a:t>
            </a:r>
            <a:r>
              <a:rPr lang="en-US" altLang="zh-CN">
                <a:solidFill>
                  <a:srgbClr val="FF3300"/>
                </a:solidFill>
                <a:latin typeface="Tahoma" panose="020B0604030504040204" pitchFamily="34" charset="0"/>
                <a:ea typeface="华文中宋" panose="02010600040101010101" pitchFamily="2" charset="-122"/>
              </a:rPr>
              <a:t>2</a:t>
            </a:r>
            <a:r>
              <a:rPr lang="en-US" altLang="zh-CN">
                <a:solidFill>
                  <a:srgbClr val="000000"/>
                </a:solidFill>
                <a:latin typeface="Tahoma" panose="020B0604030504040204" pitchFamily="34" charset="0"/>
                <a:ea typeface="华文中宋" panose="02010600040101010101" pitchFamily="2" charset="-122"/>
              </a:rPr>
              <a:t> </a:t>
            </a:r>
            <a:r>
              <a:rPr lang="zh-CN" altLang="en-US">
                <a:solidFill>
                  <a:srgbClr val="000000"/>
                </a:solidFill>
                <a:latin typeface="Tahoma" panose="020B0604030504040204" pitchFamily="34" charset="0"/>
                <a:ea typeface="华文中宋" panose="02010600040101010101" pitchFamily="2" charset="-122"/>
              </a:rPr>
              <a:t>汽</a:t>
            </a:r>
            <a:r>
              <a:rPr lang="en-US" altLang="zh-CN">
                <a:solidFill>
                  <a:srgbClr val="000000"/>
                </a:solidFill>
                <a:latin typeface="Tahoma" panose="020B0604030504040204" pitchFamily="34" charset="0"/>
                <a:ea typeface="华文中宋" panose="02010600040101010101" pitchFamily="2" charset="-122"/>
              </a:rPr>
              <a:t>-</a:t>
            </a:r>
            <a:r>
              <a:rPr lang="zh-CN" altLang="en-US">
                <a:solidFill>
                  <a:srgbClr val="000000"/>
                </a:solidFill>
                <a:latin typeface="Tahoma" panose="020B0604030504040204" pitchFamily="34" charset="0"/>
                <a:ea typeface="华文中宋" panose="02010600040101010101" pitchFamily="2" charset="-122"/>
              </a:rPr>
              <a:t>液相平衡，</a:t>
            </a:r>
            <a:endParaRPr lang="zh-CN" altLang="en-US">
              <a:solidFill>
                <a:srgbClr val="000000"/>
              </a:solidFill>
              <a:latin typeface="Tahoma" panose="020B0604030504040204" pitchFamily="34" charset="0"/>
              <a:ea typeface="华文中宋" panose="02010600040101010101" pitchFamily="2" charset="-122"/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>
                <a:solidFill>
                  <a:srgbClr val="000000"/>
                </a:solidFill>
                <a:latin typeface="Tahoma" panose="020B0604030504040204" pitchFamily="34" charset="0"/>
                <a:ea typeface="华文中宋" panose="02010600040101010101" pitchFamily="2" charset="-122"/>
              </a:rPr>
              <a:t>点 </a:t>
            </a:r>
            <a:r>
              <a:rPr lang="en-US" altLang="zh-CN">
                <a:solidFill>
                  <a:srgbClr val="FF3300"/>
                </a:solidFill>
                <a:latin typeface="Tahoma" panose="020B0604030504040204" pitchFamily="34" charset="0"/>
                <a:ea typeface="华文中宋" panose="02010600040101010101" pitchFamily="2" charset="-122"/>
              </a:rPr>
              <a:t>3</a:t>
            </a:r>
            <a:r>
              <a:rPr lang="en-US" altLang="zh-CN">
                <a:solidFill>
                  <a:srgbClr val="000000"/>
                </a:solidFill>
                <a:latin typeface="Tahoma" panose="020B0604030504040204" pitchFamily="34" charset="0"/>
                <a:ea typeface="华文中宋" panose="02010600040101010101" pitchFamily="2" charset="-122"/>
              </a:rPr>
              <a:t> </a:t>
            </a:r>
            <a:r>
              <a:rPr lang="zh-CN" altLang="en-US">
                <a:solidFill>
                  <a:srgbClr val="000000"/>
                </a:solidFill>
                <a:latin typeface="Tahoma" panose="020B0604030504040204" pitchFamily="34" charset="0"/>
                <a:ea typeface="华文中宋" panose="02010600040101010101" pitchFamily="2" charset="-122"/>
              </a:rPr>
              <a:t>液相。</a:t>
            </a:r>
            <a:endParaRPr lang="zh-CN" altLang="en-US">
              <a:solidFill>
                <a:srgbClr val="000000"/>
              </a:solidFill>
              <a:latin typeface="Tahoma" panose="020B0604030504040204" pitchFamily="34" charset="0"/>
              <a:ea typeface="华文中宋" panose="020106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0" grpId="0" animBg="1"/>
      <p:bldP spid="14341" grpId="0" animBg="1"/>
      <p:bldP spid="14342" grpId="0" animBg="1"/>
      <p:bldP spid="14343" grpId="0" animBg="1"/>
      <p:bldP spid="14344" grpId="0" animBg="1"/>
      <p:bldP spid="14347" grpId="0" animBg="1"/>
      <p:bldP spid="14348" grpId="0"/>
      <p:bldP spid="14350" grpId="0"/>
      <p:bldP spid="14350" grpId="1"/>
      <p:bldP spid="14351" grpId="0" animBg="1"/>
      <p:bldP spid="14353" grpId="0" animBg="1"/>
      <p:bldP spid="14355" grpId="0"/>
      <p:bldP spid="14356" grpId="0"/>
      <p:bldP spid="14358" grpId="0" animBg="1"/>
      <p:bldP spid="14359" grpId="0" animBg="1"/>
      <p:bldP spid="14360" grpId="0"/>
      <p:bldP spid="14361" grpId="0" bldLvl="0" animBg="1"/>
      <p:bldP spid="14362" grpId="0"/>
      <p:bldP spid="1436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Text Box 4"/>
          <p:cNvSpPr txBox="1">
            <a:spLocks noChangeArrowheads="1"/>
          </p:cNvSpPr>
          <p:nvPr/>
        </p:nvSpPr>
        <p:spPr bwMode="auto">
          <a:xfrm>
            <a:off x="107950" y="404813"/>
            <a:ext cx="561657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457200" indent="-4572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914400" indent="-4572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371600" indent="-4572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828800" indent="-4572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286000" indent="-4572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7432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32004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6576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41148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20000"/>
              </a:spcBef>
              <a:spcAft>
                <a:spcPct val="0"/>
              </a:spcAft>
              <a:buClr>
                <a:srgbClr val="000000"/>
              </a:buClr>
              <a:buFont typeface="Wingdings" panose="05000000000000000000" pitchFamily="2" charset="2"/>
              <a:buNone/>
              <a:defRPr/>
            </a:pPr>
            <a:r>
              <a:rPr kumimoji="1" lang="en-US" altLang="zh-CN" sz="32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2. </a:t>
            </a:r>
            <a:r>
              <a:rPr kumimoji="1" lang="zh-CN" altLang="en-US" sz="32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单元相图的热力学理论解释</a:t>
            </a:r>
            <a:endParaRPr kumimoji="1" lang="zh-CN" altLang="en-US" sz="3200" b="1" dirty="0" smtClean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15365" name="Text Box 5"/>
          <p:cNvSpPr txBox="1">
            <a:spLocks noChangeArrowheads="1"/>
          </p:cNvSpPr>
          <p:nvPr/>
        </p:nvSpPr>
        <p:spPr bwMode="auto">
          <a:xfrm>
            <a:off x="250825" y="1576388"/>
            <a:ext cx="18002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en-US" altLang="zh-CN">
                <a:solidFill>
                  <a:srgbClr val="000000"/>
                </a:solidFill>
              </a:rPr>
              <a:t>① </a:t>
            </a:r>
            <a:r>
              <a:rPr lang="zh-CN" altLang="en-US">
                <a:solidFill>
                  <a:srgbClr val="000000"/>
                </a:solidFill>
              </a:rPr>
              <a:t>单相区。</a:t>
            </a: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15366" name="Text Box 6"/>
          <p:cNvSpPr txBox="1">
            <a:spLocks noChangeArrowheads="1"/>
          </p:cNvSpPr>
          <p:nvPr/>
        </p:nvSpPr>
        <p:spPr bwMode="auto">
          <a:xfrm>
            <a:off x="2051050" y="1576388"/>
            <a:ext cx="489743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CN" altLang="en-US">
                <a:solidFill>
                  <a:srgbClr val="000000"/>
                </a:solidFill>
                <a:latin typeface="Times New Roman" panose="02020603050405020304" pitchFamily="18" charset="0"/>
              </a:rPr>
              <a:t>单相区域内</a:t>
            </a:r>
            <a:r>
              <a:rPr lang="en-US" altLang="zh-CN">
                <a:solidFill>
                  <a:srgbClr val="000000"/>
                </a:solidFill>
                <a:latin typeface="Times New Roman" panose="02020603050405020304" pitchFamily="18" charset="0"/>
              </a:rPr>
              <a:t>T</a:t>
            </a:r>
            <a:r>
              <a:rPr lang="zh-CN" altLang="en-US">
                <a:solidFill>
                  <a:srgbClr val="000000"/>
                </a:solidFill>
                <a:latin typeface="Times New Roman" panose="02020603050405020304" pitchFamily="18" charset="0"/>
              </a:rPr>
              <a:t>和</a:t>
            </a:r>
            <a:r>
              <a:rPr lang="en-US" altLang="zh-CN">
                <a:solidFill>
                  <a:srgbClr val="000000"/>
                </a:solidFill>
                <a:latin typeface="Times New Roman" panose="02020603050405020304" pitchFamily="18" charset="0"/>
              </a:rPr>
              <a:t>p</a:t>
            </a:r>
            <a:r>
              <a:rPr lang="zh-CN" altLang="en-US">
                <a:solidFill>
                  <a:srgbClr val="000000"/>
                </a:solidFill>
                <a:latin typeface="Times New Roman" panose="02020603050405020304" pitchFamily="18" charset="0"/>
              </a:rPr>
              <a:t>是独立的状态参量</a:t>
            </a:r>
            <a:endParaRPr lang="zh-CN" altLang="en-US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367" name="Text Box 7"/>
          <p:cNvSpPr txBox="1">
            <a:spLocks noChangeArrowheads="1"/>
          </p:cNvSpPr>
          <p:nvPr/>
        </p:nvSpPr>
        <p:spPr bwMode="auto">
          <a:xfrm>
            <a:off x="250825" y="2276475"/>
            <a:ext cx="403383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en-US" altLang="zh-CN">
                <a:solidFill>
                  <a:srgbClr val="000000"/>
                </a:solidFill>
              </a:rPr>
              <a:t>② </a:t>
            </a:r>
            <a:r>
              <a:rPr lang="zh-CN" altLang="en-US">
                <a:solidFill>
                  <a:srgbClr val="000000"/>
                </a:solidFill>
              </a:rPr>
              <a:t>两相共存，平衡相变。</a:t>
            </a:r>
            <a:endParaRPr lang="zh-CN" altLang="en-US">
              <a:solidFill>
                <a:srgbClr val="000000"/>
              </a:solidFill>
            </a:endParaRPr>
          </a:p>
        </p:txBody>
      </p:sp>
      <p:graphicFrame>
        <p:nvGraphicFramePr>
          <p:cNvPr id="15368" name="Object 8"/>
          <p:cNvGraphicFramePr>
            <a:graphicFrameLocks noChangeAspect="1"/>
          </p:cNvGraphicFramePr>
          <p:nvPr/>
        </p:nvGraphicFramePr>
        <p:xfrm>
          <a:off x="1116013" y="2852738"/>
          <a:ext cx="2160587" cy="1204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6" name="公式" r:id="rId1" imgW="1320800" imgH="736600" progId="Equation.3">
                  <p:embed/>
                </p:oleObj>
              </mc:Choice>
              <mc:Fallback>
                <p:oleObj name="公式" r:id="rId1" imgW="1320800" imgH="736600" progId="Equation.3">
                  <p:embed/>
                  <p:pic>
                    <p:nvPicPr>
                      <p:cNvPr id="0" name="Picture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16013" y="2852738"/>
                        <a:ext cx="2160587" cy="12049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tx1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369" name="Rectangle 9"/>
          <p:cNvSpPr>
            <a:spLocks noChangeArrowheads="1"/>
          </p:cNvSpPr>
          <p:nvPr/>
        </p:nvSpPr>
        <p:spPr bwMode="auto">
          <a:xfrm>
            <a:off x="3419475" y="2997200"/>
            <a:ext cx="5400675" cy="118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400">
                <a:solidFill>
                  <a:srgbClr val="000000"/>
                </a:solidFill>
                <a:latin typeface="Times New Roman" panose="02020603050405020304" pitchFamily="18" charset="0"/>
              </a:rPr>
              <a:t>在平衡曲线上两相以任意比例共存。整个系统的吉布斯函数不变。</a:t>
            </a:r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</a:rPr>
              <a:t>T</a:t>
            </a:r>
            <a:r>
              <a:rPr lang="zh-CN" altLang="en-US" sz="2400">
                <a:solidFill>
                  <a:srgbClr val="000000"/>
                </a:solidFill>
                <a:latin typeface="Times New Roman" panose="02020603050405020304" pitchFamily="18" charset="0"/>
              </a:rPr>
              <a:t>和</a:t>
            </a:r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</a:rPr>
              <a:t>p</a:t>
            </a:r>
            <a:r>
              <a:rPr lang="zh-CN" altLang="en-US" sz="2400">
                <a:solidFill>
                  <a:srgbClr val="000000"/>
                </a:solidFill>
                <a:latin typeface="Times New Roman" panose="02020603050405020304" pitchFamily="18" charset="0"/>
              </a:rPr>
              <a:t>两个参量中只有一个可以独立改变。  </a:t>
            </a:r>
            <a:endParaRPr lang="zh-CN" altLang="en-US" sz="2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370" name="Text Box 10"/>
          <p:cNvSpPr txBox="1">
            <a:spLocks noChangeArrowheads="1"/>
          </p:cNvSpPr>
          <p:nvPr/>
        </p:nvSpPr>
        <p:spPr bwMode="auto">
          <a:xfrm>
            <a:off x="323850" y="4456113"/>
            <a:ext cx="19462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en-US" altLang="zh-CN">
                <a:solidFill>
                  <a:srgbClr val="000000"/>
                </a:solidFill>
              </a:rPr>
              <a:t>③ </a:t>
            </a:r>
            <a:r>
              <a:rPr lang="zh-CN" altLang="en-US">
                <a:solidFill>
                  <a:srgbClr val="000000"/>
                </a:solidFill>
              </a:rPr>
              <a:t>三相共存</a:t>
            </a:r>
            <a:endParaRPr lang="zh-CN" altLang="en-US">
              <a:solidFill>
                <a:srgbClr val="000000"/>
              </a:solidFill>
            </a:endParaRPr>
          </a:p>
        </p:txBody>
      </p:sp>
      <p:graphicFrame>
        <p:nvGraphicFramePr>
          <p:cNvPr id="15371" name="Object 11"/>
          <p:cNvGraphicFramePr>
            <a:graphicFrameLocks noChangeAspect="1"/>
          </p:cNvGraphicFramePr>
          <p:nvPr/>
        </p:nvGraphicFramePr>
        <p:xfrm>
          <a:off x="827088" y="5032375"/>
          <a:ext cx="3262312" cy="1204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7" name="公式" r:id="rId3" imgW="1993900" imgH="736600" progId="Equation.3">
                  <p:embed/>
                </p:oleObj>
              </mc:Choice>
              <mc:Fallback>
                <p:oleObj name="公式" r:id="rId3" imgW="1993900" imgH="736600" progId="Equation.3">
                  <p:embed/>
                  <p:pic>
                    <p:nvPicPr>
                      <p:cNvPr id="0" name="Picture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27088" y="5032375"/>
                        <a:ext cx="3262312" cy="12049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tx1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372" name="Text Box 12"/>
          <p:cNvSpPr txBox="1">
            <a:spLocks noChangeArrowheads="1"/>
          </p:cNvSpPr>
          <p:nvPr/>
        </p:nvSpPr>
        <p:spPr bwMode="auto">
          <a:xfrm>
            <a:off x="4500563" y="5680075"/>
            <a:ext cx="34559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CN" altLang="en-US">
                <a:solidFill>
                  <a:srgbClr val="000000"/>
                </a:solidFill>
                <a:latin typeface="Times New Roman" panose="02020603050405020304" pitchFamily="18" charset="0"/>
              </a:rPr>
              <a:t>三相点有确定的</a:t>
            </a:r>
            <a:r>
              <a:rPr lang="en-US" altLang="zh-CN">
                <a:solidFill>
                  <a:srgbClr val="000000"/>
                </a:solidFill>
                <a:latin typeface="Times New Roman" panose="02020603050405020304" pitchFamily="18" charset="0"/>
              </a:rPr>
              <a:t>T</a:t>
            </a:r>
            <a:r>
              <a:rPr lang="zh-CN" altLang="en-US">
                <a:solidFill>
                  <a:srgbClr val="000000"/>
                </a:solidFill>
                <a:latin typeface="Times New Roman" panose="02020603050405020304" pitchFamily="18" charset="0"/>
              </a:rPr>
              <a:t>，</a:t>
            </a:r>
            <a:r>
              <a:rPr lang="en-US" altLang="zh-CN">
                <a:solidFill>
                  <a:srgbClr val="000000"/>
                </a:solidFill>
                <a:latin typeface="Times New Roman" panose="02020603050405020304" pitchFamily="18" charset="0"/>
              </a:rPr>
              <a:t>p</a:t>
            </a:r>
            <a:endParaRPr lang="en-US" altLang="zh-CN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5" grpId="0"/>
      <p:bldP spid="15366" grpId="0"/>
      <p:bldP spid="15367" grpId="0"/>
      <p:bldP spid="15369" grpId="0"/>
      <p:bldP spid="15370" grpId="0"/>
      <p:bldP spid="1537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2" name="Text Box 4"/>
          <p:cNvSpPr txBox="1">
            <a:spLocks noChangeArrowheads="1"/>
          </p:cNvSpPr>
          <p:nvPr/>
        </p:nvSpPr>
        <p:spPr bwMode="auto">
          <a:xfrm>
            <a:off x="107950" y="260350"/>
            <a:ext cx="74168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457200" indent="-4572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914400" indent="-4572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371600" indent="-4572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828800" indent="-4572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286000" indent="-4572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7432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32004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6576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41148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20000"/>
              </a:spcBef>
              <a:spcAft>
                <a:spcPct val="0"/>
              </a:spcAft>
              <a:buClr>
                <a:srgbClr val="000000"/>
              </a:buClr>
              <a:buFont typeface="Wingdings" panose="05000000000000000000" pitchFamily="2" charset="2"/>
              <a:buNone/>
              <a:defRPr/>
            </a:pPr>
            <a:r>
              <a:rPr kumimoji="1" lang="en-US" altLang="zh-CN" sz="3200" b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3. </a:t>
            </a:r>
            <a:r>
              <a:rPr kumimoji="1" lang="zh-CN" altLang="en-US" sz="3200" b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两相平衡曲线斜率</a:t>
            </a:r>
            <a:r>
              <a:rPr kumimoji="1" lang="en-US" altLang="zh-CN" sz="3200" b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——</a:t>
            </a:r>
            <a:r>
              <a:rPr kumimoji="1" lang="zh-CN" altLang="en-US" sz="3200" b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克拉珀龙方程</a:t>
            </a:r>
            <a:endParaRPr kumimoji="1" lang="zh-CN" altLang="en-US" sz="3200" b="1" smtClean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17413" name="Text Box 5"/>
          <p:cNvSpPr txBox="1">
            <a:spLocks noChangeArrowheads="1"/>
          </p:cNvSpPr>
          <p:nvPr/>
        </p:nvSpPr>
        <p:spPr bwMode="auto">
          <a:xfrm>
            <a:off x="614363" y="981075"/>
            <a:ext cx="20129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>
                <a:solidFill>
                  <a:srgbClr val="000000"/>
                </a:solidFill>
                <a:latin typeface="Tahoma" panose="020B0604030504040204" pitchFamily="34" charset="0"/>
                <a:ea typeface="华文中宋" panose="02010600040101010101" pitchFamily="2" charset="-122"/>
              </a:rPr>
              <a:t>相平衡曲线上</a:t>
            </a:r>
            <a:endParaRPr lang="zh-CN" altLang="en-US">
              <a:solidFill>
                <a:srgbClr val="000000"/>
              </a:solidFill>
              <a:latin typeface="Tahoma" panose="020B0604030504040204" pitchFamily="34" charset="0"/>
              <a:ea typeface="华文中宋" panose="02010600040101010101" pitchFamily="2" charset="-122"/>
            </a:endParaRPr>
          </a:p>
        </p:txBody>
      </p:sp>
      <p:sp>
        <p:nvSpPr>
          <p:cNvPr id="17429" name="Line 21"/>
          <p:cNvSpPr>
            <a:spLocks noChangeShapeType="1"/>
          </p:cNvSpPr>
          <p:nvPr/>
        </p:nvSpPr>
        <p:spPr bwMode="auto">
          <a:xfrm flipV="1">
            <a:off x="5110163" y="787400"/>
            <a:ext cx="0" cy="273685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tailEnd type="triangle" w="sm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rgbClr val="000000"/>
              </a:solidFill>
            </a:endParaRPr>
          </a:p>
        </p:txBody>
      </p:sp>
      <p:sp>
        <p:nvSpPr>
          <p:cNvPr id="17430" name="Line 22"/>
          <p:cNvSpPr>
            <a:spLocks noChangeShapeType="1"/>
          </p:cNvSpPr>
          <p:nvPr/>
        </p:nvSpPr>
        <p:spPr bwMode="auto">
          <a:xfrm>
            <a:off x="5110163" y="3522663"/>
            <a:ext cx="3240087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tailEnd type="triangle" w="sm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rgbClr val="000000"/>
              </a:solidFill>
            </a:endParaRPr>
          </a:p>
        </p:txBody>
      </p:sp>
      <p:sp>
        <p:nvSpPr>
          <p:cNvPr id="17431" name="Freeform 23"/>
          <p:cNvSpPr/>
          <p:nvPr/>
        </p:nvSpPr>
        <p:spPr bwMode="auto">
          <a:xfrm>
            <a:off x="5580063" y="1722438"/>
            <a:ext cx="1763712" cy="1079500"/>
          </a:xfrm>
          <a:custGeom>
            <a:avLst/>
            <a:gdLst>
              <a:gd name="T0" fmla="*/ 0 w 907"/>
              <a:gd name="T1" fmla="*/ 2147483647 h 408"/>
              <a:gd name="T2" fmla="*/ 2147483647 w 907"/>
              <a:gd name="T3" fmla="*/ 2147483647 h 408"/>
              <a:gd name="T4" fmla="*/ 2147483647 w 907"/>
              <a:gd name="T5" fmla="*/ 0 h 408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907" h="408">
                <a:moveTo>
                  <a:pt x="0" y="408"/>
                </a:moveTo>
                <a:cubicBezTo>
                  <a:pt x="219" y="329"/>
                  <a:pt x="439" y="250"/>
                  <a:pt x="590" y="182"/>
                </a:cubicBezTo>
                <a:cubicBezTo>
                  <a:pt x="741" y="114"/>
                  <a:pt x="824" y="57"/>
                  <a:pt x="907" y="0"/>
                </a:cubicBezTo>
              </a:path>
            </a:pathLst>
          </a:custGeom>
          <a:noFill/>
          <a:ln w="38100" cmpd="sng">
            <a:solidFill>
              <a:srgbClr val="0000FF"/>
            </a:solidFill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rgbClr val="000000"/>
              </a:solidFill>
            </a:endParaRPr>
          </a:p>
        </p:txBody>
      </p:sp>
      <p:graphicFrame>
        <p:nvGraphicFramePr>
          <p:cNvPr id="17432" name="Object 24"/>
          <p:cNvGraphicFramePr>
            <a:graphicFrameLocks noChangeAspect="1"/>
          </p:cNvGraphicFramePr>
          <p:nvPr/>
        </p:nvGraphicFramePr>
        <p:xfrm>
          <a:off x="6335713" y="2298700"/>
          <a:ext cx="165100" cy="203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94" name="Equation" r:id="rId1" imgW="165100" imgH="203200" progId="Equation.DSMT4">
                  <p:embed/>
                </p:oleObj>
              </mc:Choice>
              <mc:Fallback>
                <p:oleObj name="Equation" r:id="rId1" imgW="165100" imgH="203200" progId="Equation.DSMT4">
                  <p:embed/>
                  <p:pic>
                    <p:nvPicPr>
                      <p:cNvPr id="0" name="Picture 5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35713" y="2298700"/>
                        <a:ext cx="165100" cy="2032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433" name="Object 25"/>
          <p:cNvGraphicFramePr>
            <a:graphicFrameLocks noChangeAspect="1"/>
          </p:cNvGraphicFramePr>
          <p:nvPr/>
        </p:nvGraphicFramePr>
        <p:xfrm>
          <a:off x="6659563" y="2119313"/>
          <a:ext cx="165100" cy="203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95" name="Equation" r:id="rId3" imgW="165100" imgH="203200" progId="Equation.DSMT4">
                  <p:embed/>
                </p:oleObj>
              </mc:Choice>
              <mc:Fallback>
                <p:oleObj name="Equation" r:id="rId3" imgW="165100" imgH="203200" progId="Equation.DSMT4">
                  <p:embed/>
                  <p:pic>
                    <p:nvPicPr>
                      <p:cNvPr id="0" name="Picture 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59563" y="2119313"/>
                        <a:ext cx="165100" cy="2032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434" name="Object 26"/>
          <p:cNvGraphicFramePr>
            <a:graphicFrameLocks noChangeAspect="1"/>
          </p:cNvGraphicFramePr>
          <p:nvPr/>
        </p:nvGraphicFramePr>
        <p:xfrm>
          <a:off x="4787900" y="823913"/>
          <a:ext cx="2413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96" name="Equation" r:id="rId4" imgW="241300" imgH="266700" progId="Equation.DSMT4">
                  <p:embed/>
                </p:oleObj>
              </mc:Choice>
              <mc:Fallback>
                <p:oleObj name="Equation" r:id="rId4" imgW="241300" imgH="266700" progId="Equation.DSMT4">
                  <p:embed/>
                  <p:pic>
                    <p:nvPicPr>
                      <p:cNvPr id="0" name="Picture 5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87900" y="823913"/>
                        <a:ext cx="241300" cy="2667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435" name="Object 27"/>
          <p:cNvGraphicFramePr>
            <a:graphicFrameLocks noChangeAspect="1"/>
          </p:cNvGraphicFramePr>
          <p:nvPr/>
        </p:nvGraphicFramePr>
        <p:xfrm>
          <a:off x="5759450" y="1903413"/>
          <a:ext cx="7747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97" name="Equation" r:id="rId6" imgW="774065" imgH="431800" progId="Equation.DSMT4">
                  <p:embed/>
                </p:oleObj>
              </mc:Choice>
              <mc:Fallback>
                <p:oleObj name="Equation" r:id="rId6" imgW="774065" imgH="431800" progId="Equation.DSMT4">
                  <p:embed/>
                  <p:pic>
                    <p:nvPicPr>
                      <p:cNvPr id="0" name="Picture 5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59450" y="1903413"/>
                        <a:ext cx="774700" cy="4318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436" name="Object 28"/>
          <p:cNvGraphicFramePr>
            <a:graphicFrameLocks noChangeAspect="1"/>
          </p:cNvGraphicFramePr>
          <p:nvPr/>
        </p:nvGraphicFramePr>
        <p:xfrm>
          <a:off x="6804025" y="2205038"/>
          <a:ext cx="19812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98" name="Equation" r:id="rId8" imgW="1981200" imgH="431800" progId="Equation.DSMT4">
                  <p:embed/>
                </p:oleObj>
              </mc:Choice>
              <mc:Fallback>
                <p:oleObj name="Equation" r:id="rId8" imgW="1981200" imgH="431800" progId="Equation.DSMT4">
                  <p:embed/>
                  <p:pic>
                    <p:nvPicPr>
                      <p:cNvPr id="0" name="Picture 5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04025" y="2205038"/>
                        <a:ext cx="1981200" cy="4318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437" name="Object 29"/>
          <p:cNvGraphicFramePr>
            <a:graphicFrameLocks noChangeAspect="1"/>
          </p:cNvGraphicFramePr>
          <p:nvPr/>
        </p:nvGraphicFramePr>
        <p:xfrm>
          <a:off x="8099425" y="3667125"/>
          <a:ext cx="2286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99" name="Equation" r:id="rId10" imgW="228600" imgH="266700" progId="Equation.DSMT4">
                  <p:embed/>
                </p:oleObj>
              </mc:Choice>
              <mc:Fallback>
                <p:oleObj name="Equation" r:id="rId10" imgW="228600" imgH="266700" progId="Equation.DSMT4">
                  <p:embed/>
                  <p:pic>
                    <p:nvPicPr>
                      <p:cNvPr id="0" name="Picture 5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99425" y="3667125"/>
                        <a:ext cx="228600" cy="2667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440" name="Object 32"/>
          <p:cNvGraphicFramePr>
            <a:graphicFrameLocks noChangeAspect="1"/>
          </p:cNvGraphicFramePr>
          <p:nvPr/>
        </p:nvGraphicFramePr>
        <p:xfrm>
          <a:off x="395288" y="1557338"/>
          <a:ext cx="4094162" cy="7889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00" name="公式" r:id="rId12" imgW="2501900" imgH="482600" progId="Equation.3">
                  <p:embed/>
                </p:oleObj>
              </mc:Choice>
              <mc:Fallback>
                <p:oleObj name="公式" r:id="rId12" imgW="2501900" imgH="482600" progId="Equation.3">
                  <p:embed/>
                  <p:pic>
                    <p:nvPicPr>
                      <p:cNvPr id="0" name="Picture 5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5288" y="1557338"/>
                        <a:ext cx="4094162" cy="7889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tx1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441" name="Object 33"/>
          <p:cNvGraphicFramePr>
            <a:graphicFrameLocks noChangeAspect="1"/>
          </p:cNvGraphicFramePr>
          <p:nvPr/>
        </p:nvGraphicFramePr>
        <p:xfrm>
          <a:off x="5795963" y="1341438"/>
          <a:ext cx="360362" cy="330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01" name="公式" r:id="rId14" imgW="152400" imgH="139700" progId="Equation.3">
                  <p:embed/>
                </p:oleObj>
              </mc:Choice>
              <mc:Fallback>
                <p:oleObj name="公式" r:id="rId14" imgW="152400" imgH="139700" progId="Equation.3">
                  <p:embed/>
                  <p:pic>
                    <p:nvPicPr>
                      <p:cNvPr id="0" name="Picture 5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95963" y="1341438"/>
                        <a:ext cx="360362" cy="3302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442" name="Object 34"/>
          <p:cNvGraphicFramePr>
            <a:graphicFrameLocks noChangeAspect="1"/>
          </p:cNvGraphicFramePr>
          <p:nvPr/>
        </p:nvGraphicFramePr>
        <p:xfrm>
          <a:off x="6372225" y="2709863"/>
          <a:ext cx="32385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02" name="公式" r:id="rId16" imgW="152400" imgH="203200" progId="Equation.3">
                  <p:embed/>
                </p:oleObj>
              </mc:Choice>
              <mc:Fallback>
                <p:oleObj name="公式" r:id="rId16" imgW="152400" imgH="203200" progId="Equation.3">
                  <p:embed/>
                  <p:pic>
                    <p:nvPicPr>
                      <p:cNvPr id="0" name="Picture 5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72225" y="2709863"/>
                        <a:ext cx="323850" cy="4318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443" name="Text Box 35"/>
          <p:cNvSpPr txBox="1">
            <a:spLocks noChangeArrowheads="1"/>
          </p:cNvSpPr>
          <p:nvPr/>
        </p:nvSpPr>
        <p:spPr bwMode="auto">
          <a:xfrm>
            <a:off x="366713" y="2492375"/>
            <a:ext cx="7937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>
                <a:solidFill>
                  <a:srgbClr val="000000"/>
                </a:solidFill>
                <a:latin typeface="Tahoma" panose="020B0604030504040204" pitchFamily="34" charset="0"/>
                <a:ea typeface="华文中宋" panose="02010600040101010101" pitchFamily="2" charset="-122"/>
              </a:rPr>
              <a:t>相减</a:t>
            </a:r>
            <a:endParaRPr lang="zh-CN" altLang="en-US">
              <a:solidFill>
                <a:srgbClr val="000000"/>
              </a:solidFill>
              <a:latin typeface="Tahoma" panose="020B0604030504040204" pitchFamily="34" charset="0"/>
              <a:ea typeface="华文中宋" panose="02010600040101010101" pitchFamily="2" charset="-122"/>
            </a:endParaRPr>
          </a:p>
        </p:txBody>
      </p:sp>
      <p:graphicFrame>
        <p:nvGraphicFramePr>
          <p:cNvPr id="17444" name="Object 36"/>
          <p:cNvGraphicFramePr>
            <a:graphicFrameLocks noChangeAspect="1"/>
          </p:cNvGraphicFramePr>
          <p:nvPr/>
        </p:nvGraphicFramePr>
        <p:xfrm>
          <a:off x="1538288" y="2620963"/>
          <a:ext cx="1162050" cy="3730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03" name="公式" r:id="rId18" imgW="711200" imgH="228600" progId="Equation.3">
                  <p:embed/>
                </p:oleObj>
              </mc:Choice>
              <mc:Fallback>
                <p:oleObj name="公式" r:id="rId18" imgW="711200" imgH="228600" progId="Equation.3">
                  <p:embed/>
                  <p:pic>
                    <p:nvPicPr>
                      <p:cNvPr id="0" name="Picture 5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38288" y="2620963"/>
                        <a:ext cx="1162050" cy="3730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tx1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445" name="Object 37"/>
          <p:cNvGraphicFramePr>
            <a:graphicFrameLocks noChangeAspect="1"/>
          </p:cNvGraphicFramePr>
          <p:nvPr/>
        </p:nvGraphicFramePr>
        <p:xfrm>
          <a:off x="468313" y="3284538"/>
          <a:ext cx="2035175" cy="374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04" name="公式" r:id="rId20" imgW="1244600" imgH="228600" progId="Equation.3">
                  <p:embed/>
                </p:oleObj>
              </mc:Choice>
              <mc:Fallback>
                <p:oleObj name="公式" r:id="rId20" imgW="1244600" imgH="228600" progId="Equation.3">
                  <p:embed/>
                  <p:pic>
                    <p:nvPicPr>
                      <p:cNvPr id="0" name="Picture 6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3284538"/>
                        <a:ext cx="2035175" cy="374650"/>
                      </a:xfrm>
                      <a:prstGeom prst="rect">
                        <a:avLst/>
                      </a:prstGeom>
                      <a:solidFill>
                        <a:srgbClr val="FFCCFF"/>
                      </a:solidFill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451" name="Object 43"/>
          <p:cNvGraphicFramePr>
            <a:graphicFrameLocks noChangeAspect="1"/>
          </p:cNvGraphicFramePr>
          <p:nvPr/>
        </p:nvGraphicFramePr>
        <p:xfrm>
          <a:off x="323850" y="3860800"/>
          <a:ext cx="4176713" cy="495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05" name="公式" r:id="rId22" imgW="2032000" imgH="241300" progId="Equation.3">
                  <p:embed/>
                </p:oleObj>
              </mc:Choice>
              <mc:Fallback>
                <p:oleObj name="公式" r:id="rId22" imgW="2032000" imgH="241300" progId="Equation.3">
                  <p:embed/>
                  <p:pic>
                    <p:nvPicPr>
                      <p:cNvPr id="0" name="Picture 6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3850" y="3860800"/>
                        <a:ext cx="4176713" cy="4953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99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452" name="Object 44"/>
          <p:cNvGraphicFramePr>
            <a:graphicFrameLocks noChangeAspect="1"/>
          </p:cNvGraphicFramePr>
          <p:nvPr/>
        </p:nvGraphicFramePr>
        <p:xfrm>
          <a:off x="755650" y="4437063"/>
          <a:ext cx="3287713" cy="4683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06" name="公式" r:id="rId24" imgW="1688465" imgH="241300" progId="Equation.3">
                  <p:embed/>
                </p:oleObj>
              </mc:Choice>
              <mc:Fallback>
                <p:oleObj name="公式" r:id="rId24" imgW="1688465" imgH="241300" progId="Equation.3">
                  <p:embed/>
                  <p:pic>
                    <p:nvPicPr>
                      <p:cNvPr id="0" name="Picture 6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55650" y="4437063"/>
                        <a:ext cx="3287713" cy="4683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99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453" name="Object 45"/>
          <p:cNvGraphicFramePr>
            <a:graphicFrameLocks noChangeAspect="1"/>
          </p:cNvGraphicFramePr>
          <p:nvPr/>
        </p:nvGraphicFramePr>
        <p:xfrm>
          <a:off x="4787900" y="3933825"/>
          <a:ext cx="2016125" cy="955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07" name="公式" r:id="rId26" imgW="989965" imgH="469900" progId="Equation.3">
                  <p:embed/>
                </p:oleObj>
              </mc:Choice>
              <mc:Fallback>
                <p:oleObj name="公式" r:id="rId26" imgW="989965" imgH="469900" progId="Equation.3">
                  <p:embed/>
                  <p:pic>
                    <p:nvPicPr>
                      <p:cNvPr id="0" name="Picture 6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87900" y="3933825"/>
                        <a:ext cx="2016125" cy="955675"/>
                      </a:xfrm>
                      <a:prstGeom prst="rect">
                        <a:avLst/>
                      </a:prstGeom>
                      <a:solidFill>
                        <a:srgbClr val="FFFF99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454" name="Text Box 46"/>
          <p:cNvSpPr txBox="1">
            <a:spLocks noChangeArrowheads="1"/>
          </p:cNvSpPr>
          <p:nvPr/>
        </p:nvSpPr>
        <p:spPr bwMode="auto">
          <a:xfrm>
            <a:off x="323850" y="5013325"/>
            <a:ext cx="20129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>
                <a:solidFill>
                  <a:srgbClr val="000000"/>
                </a:solidFill>
                <a:latin typeface="Tahoma" panose="020B0604030504040204" pitchFamily="34" charset="0"/>
                <a:ea typeface="华文中宋" panose="02010600040101010101" pitchFamily="2" charset="-122"/>
              </a:rPr>
              <a:t>定义相变潜热</a:t>
            </a:r>
            <a:endParaRPr lang="zh-CN" altLang="en-US">
              <a:solidFill>
                <a:srgbClr val="000000"/>
              </a:solidFill>
              <a:latin typeface="Tahoma" panose="020B0604030504040204" pitchFamily="34" charset="0"/>
              <a:ea typeface="华文中宋" panose="02010600040101010101" pitchFamily="2" charset="-122"/>
            </a:endParaRPr>
          </a:p>
        </p:txBody>
      </p:sp>
      <p:graphicFrame>
        <p:nvGraphicFramePr>
          <p:cNvPr id="17455" name="Object 47"/>
          <p:cNvGraphicFramePr>
            <a:graphicFrameLocks noChangeAspect="1"/>
          </p:cNvGraphicFramePr>
          <p:nvPr/>
        </p:nvGraphicFramePr>
        <p:xfrm>
          <a:off x="2411413" y="5013325"/>
          <a:ext cx="2246312" cy="531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08" name="公式" r:id="rId28" imgW="1016000" imgH="241300" progId="Equation.3">
                  <p:embed/>
                </p:oleObj>
              </mc:Choice>
              <mc:Fallback>
                <p:oleObj name="公式" r:id="rId28" imgW="1016000" imgH="241300" progId="Equation.3">
                  <p:embed/>
                  <p:pic>
                    <p:nvPicPr>
                      <p:cNvPr id="0" name="Picture 6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11413" y="5013325"/>
                        <a:ext cx="2246312" cy="531813"/>
                      </a:xfrm>
                      <a:prstGeom prst="rect">
                        <a:avLst/>
                      </a:prstGeom>
                      <a:solidFill>
                        <a:srgbClr val="FFFF99"/>
                      </a:solidFill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457" name="Object 49"/>
          <p:cNvGraphicFramePr>
            <a:graphicFrameLocks noChangeAspect="1"/>
          </p:cNvGraphicFramePr>
          <p:nvPr/>
        </p:nvGraphicFramePr>
        <p:xfrm>
          <a:off x="900113" y="5661025"/>
          <a:ext cx="2525712" cy="954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09" name="公式" r:id="rId30" imgW="1143000" imgH="431800" progId="Equation.3">
                  <p:embed/>
                </p:oleObj>
              </mc:Choice>
              <mc:Fallback>
                <p:oleObj name="公式" r:id="rId30" imgW="1143000" imgH="431800" progId="Equation.3">
                  <p:embed/>
                  <p:pic>
                    <p:nvPicPr>
                      <p:cNvPr id="0" name="Picture 6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00113" y="5661025"/>
                        <a:ext cx="2525712" cy="954088"/>
                      </a:xfrm>
                      <a:prstGeom prst="rect">
                        <a:avLst/>
                      </a:prstGeom>
                      <a:solidFill>
                        <a:srgbClr val="FF9900"/>
                      </a:solidFill>
                      <a:ln w="2857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458" name="Text Box 50"/>
          <p:cNvSpPr txBox="1">
            <a:spLocks noChangeArrowheads="1"/>
          </p:cNvSpPr>
          <p:nvPr/>
        </p:nvSpPr>
        <p:spPr bwMode="auto">
          <a:xfrm>
            <a:off x="3924300" y="5635625"/>
            <a:ext cx="23050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zh-CN" altLang="en-US" sz="2400" b="1" dirty="0">
                <a:solidFill>
                  <a:srgbClr val="33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克拉珀龙方程</a:t>
            </a:r>
            <a:endParaRPr kumimoji="1" lang="zh-CN" altLang="en-US" sz="2400" b="1" dirty="0">
              <a:solidFill>
                <a:srgbClr val="3333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17459" name="Text Box 51"/>
          <p:cNvSpPr txBox="1">
            <a:spLocks noChangeArrowheads="1"/>
          </p:cNvSpPr>
          <p:nvPr/>
        </p:nvSpPr>
        <p:spPr bwMode="auto">
          <a:xfrm>
            <a:off x="3924300" y="6067425"/>
            <a:ext cx="26352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zh-CN" altLang="en-US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决定平衡曲线斜率</a:t>
            </a:r>
            <a:endParaRPr kumimoji="1" lang="zh-CN" altLang="en-US" sz="2400" b="1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3" grpId="0"/>
      <p:bldP spid="17429" grpId="0" animBg="1"/>
      <p:bldP spid="17430" grpId="0" animBg="1"/>
      <p:bldP spid="17431" grpId="0" animBg="1"/>
      <p:bldP spid="17443" grpId="0"/>
      <p:bldP spid="17454" grpId="0"/>
      <p:bldP spid="17458" grpId="0"/>
      <p:bldP spid="1745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6" name="Text Box 4"/>
          <p:cNvSpPr txBox="1">
            <a:spLocks noChangeArrowheads="1"/>
          </p:cNvSpPr>
          <p:nvPr/>
        </p:nvSpPr>
        <p:spPr bwMode="auto">
          <a:xfrm>
            <a:off x="107950" y="401638"/>
            <a:ext cx="266382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457200" indent="-4572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914400" indent="-4572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371600" indent="-4572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828800" indent="-4572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286000" indent="-4572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7432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32004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6576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41148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20000"/>
              </a:spcBef>
              <a:spcAft>
                <a:spcPct val="0"/>
              </a:spcAft>
              <a:buClr>
                <a:srgbClr val="000000"/>
              </a:buClr>
              <a:buFont typeface="Wingdings" panose="05000000000000000000" pitchFamily="2" charset="2"/>
              <a:buNone/>
              <a:defRPr/>
            </a:pPr>
            <a:r>
              <a:rPr kumimoji="1" lang="en-US" altLang="zh-CN" sz="3200" b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4. </a:t>
            </a:r>
            <a:r>
              <a:rPr kumimoji="1" lang="zh-CN" altLang="en-US" sz="3200" b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蒸气压方程</a:t>
            </a:r>
            <a:endParaRPr kumimoji="1" lang="zh-CN" altLang="en-US" sz="3200" b="1" smtClean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18437" name="Text Box 5"/>
          <p:cNvSpPr txBox="1">
            <a:spLocks noChangeArrowheads="1"/>
          </p:cNvSpPr>
          <p:nvPr/>
        </p:nvSpPr>
        <p:spPr bwMode="auto">
          <a:xfrm>
            <a:off x="395288" y="1676400"/>
            <a:ext cx="712946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kumimoji="1" lang="zh-CN" altLang="en-US">
                <a:solidFill>
                  <a:srgbClr val="000000"/>
                </a:solidFill>
                <a:latin typeface="Times New Roman" panose="02020603050405020304" pitchFamily="18" charset="0"/>
              </a:rPr>
              <a:t>由克拉珀龙方程，</a:t>
            </a:r>
            <a:r>
              <a:rPr kumimoji="1" lang="en-US" altLang="zh-CN">
                <a:solidFill>
                  <a:srgbClr val="000000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V</a:t>
            </a:r>
            <a:r>
              <a:rPr kumimoji="1" lang="el-GR" altLang="zh-CN" baseline="30000">
                <a:solidFill>
                  <a:srgbClr val="000000"/>
                </a:solidFill>
                <a:latin typeface="Dotum" panose="020B0600000101010101" pitchFamily="34" charset="-127"/>
                <a:ea typeface="Dotum" panose="020B0600000101010101" pitchFamily="34" charset="-127"/>
                <a:cs typeface="Times New Roman" panose="02020603050405020304" pitchFamily="18" charset="0"/>
              </a:rPr>
              <a:t>β</a:t>
            </a:r>
            <a:r>
              <a:rPr kumimoji="1" lang="en-US" altLang="zh-CN">
                <a:solidFill>
                  <a:srgbClr val="000000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&gt;&gt;V</a:t>
            </a:r>
            <a:r>
              <a:rPr kumimoji="1" lang="el-GR" altLang="zh-CN" baseline="30000">
                <a:solidFill>
                  <a:srgbClr val="000000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α</a:t>
            </a:r>
            <a:r>
              <a:rPr kumimoji="1" lang="zh-CN" altLang="en-US">
                <a:solidFill>
                  <a:srgbClr val="000000"/>
                </a:solidFill>
                <a:latin typeface="Times New Roman" panose="02020603050405020304" pitchFamily="18" charset="0"/>
              </a:rPr>
              <a:t>忽略凝聚相体积</a:t>
            </a:r>
            <a:r>
              <a:rPr kumimoji="1" lang="en-US" altLang="zh-CN">
                <a:solidFill>
                  <a:srgbClr val="000000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V</a:t>
            </a:r>
            <a:r>
              <a:rPr kumimoji="1" lang="el-GR" altLang="zh-CN" baseline="30000">
                <a:solidFill>
                  <a:srgbClr val="000000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α</a:t>
            </a:r>
            <a:endParaRPr kumimoji="1" lang="el-GR" altLang="zh-CN" baseline="30000">
              <a:solidFill>
                <a:srgbClr val="000000"/>
              </a:solidFill>
              <a:latin typeface="Dotum" panose="020B0600000101010101" pitchFamily="34" charset="-127"/>
              <a:ea typeface="Dotum" panose="020B0600000101010101" pitchFamily="34" charset="-127"/>
            </a:endParaRPr>
          </a:p>
        </p:txBody>
      </p:sp>
      <p:graphicFrame>
        <p:nvGraphicFramePr>
          <p:cNvPr id="15364" name="Object 6"/>
          <p:cNvGraphicFramePr>
            <a:graphicFrameLocks noChangeAspect="1"/>
          </p:cNvGraphicFramePr>
          <p:nvPr/>
        </p:nvGraphicFramePr>
        <p:xfrm>
          <a:off x="1111250" y="2403475"/>
          <a:ext cx="3676650" cy="954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46" name="公式" r:id="rId1" imgW="1663700" imgH="431800" progId="Equation.3">
                  <p:embed/>
                </p:oleObj>
              </mc:Choice>
              <mc:Fallback>
                <p:oleObj name="公式" r:id="rId1" imgW="1663700" imgH="431800" progId="Equation.3">
                  <p:embed/>
                  <p:pic>
                    <p:nvPicPr>
                      <p:cNvPr id="0" name="Picture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11250" y="2403475"/>
                        <a:ext cx="3676650" cy="9540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9900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857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365" name="Object 7"/>
          <p:cNvGraphicFramePr>
            <a:graphicFrameLocks noChangeAspect="1"/>
          </p:cNvGraphicFramePr>
          <p:nvPr/>
        </p:nvGraphicFramePr>
        <p:xfrm>
          <a:off x="1042988" y="3783013"/>
          <a:ext cx="2693987" cy="869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47" name="公式" r:id="rId3" imgW="1218565" imgH="393700" progId="Equation.3">
                  <p:embed/>
                </p:oleObj>
              </mc:Choice>
              <mc:Fallback>
                <p:oleObj name="公式" r:id="rId3" imgW="1218565" imgH="393700" progId="Equation.3">
                  <p:embed/>
                  <p:pic>
                    <p:nvPicPr>
                      <p:cNvPr id="0" name="Picture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42988" y="3783013"/>
                        <a:ext cx="2693987" cy="8699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9900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857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440" name="Text Box 8"/>
          <p:cNvSpPr txBox="1">
            <a:spLocks noChangeArrowheads="1"/>
          </p:cNvSpPr>
          <p:nvPr/>
        </p:nvSpPr>
        <p:spPr bwMode="auto">
          <a:xfrm>
            <a:off x="395288" y="1100138"/>
            <a:ext cx="70770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zh-CN" altLang="en-US" sz="2400" b="1">
                <a:solidFill>
                  <a:srgbClr val="33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饱和蒸气</a:t>
            </a:r>
            <a:r>
              <a:rPr kumimoji="1" lang="zh-CN" altLang="en-US" sz="2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  与凝聚相（固相或液相）达到平衡的蒸气</a:t>
            </a:r>
            <a:endParaRPr kumimoji="1" lang="zh-CN" altLang="en-US" sz="2400" b="1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  <p:graphicFrame>
        <p:nvGraphicFramePr>
          <p:cNvPr id="15367" name="Object 11"/>
          <p:cNvGraphicFramePr>
            <a:graphicFrameLocks noChangeAspect="1"/>
          </p:cNvGraphicFramePr>
          <p:nvPr/>
        </p:nvGraphicFramePr>
        <p:xfrm>
          <a:off x="4705350" y="3725863"/>
          <a:ext cx="1935163" cy="927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48" name="公式" r:id="rId5" imgW="876300" imgH="419100" progId="Equation.3">
                  <p:embed/>
                </p:oleObj>
              </mc:Choice>
              <mc:Fallback>
                <p:oleObj name="公式" r:id="rId5" imgW="876300" imgH="419100" progId="Equation.3">
                  <p:embed/>
                  <p:pic>
                    <p:nvPicPr>
                      <p:cNvPr id="0" name="Picture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05350" y="3725863"/>
                        <a:ext cx="1935163" cy="927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9900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857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368" name="Object 12"/>
          <p:cNvGraphicFramePr>
            <a:graphicFrameLocks noChangeAspect="1"/>
          </p:cNvGraphicFramePr>
          <p:nvPr/>
        </p:nvGraphicFramePr>
        <p:xfrm>
          <a:off x="2987675" y="4941888"/>
          <a:ext cx="2232025" cy="8651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49" name="公式" r:id="rId7" imgW="1016000" imgH="393700" progId="Equation.3">
                  <p:embed/>
                </p:oleObj>
              </mc:Choice>
              <mc:Fallback>
                <p:oleObj name="公式" r:id="rId7" imgW="1016000" imgH="393700" progId="Equation.3">
                  <p:embed/>
                  <p:pic>
                    <p:nvPicPr>
                      <p:cNvPr id="0" name="Picture 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87675" y="4941888"/>
                        <a:ext cx="2232025" cy="8651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3131840" y="2195572"/>
            <a:ext cx="18004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/>
              <a:t>假定为理想气体</a:t>
            </a:r>
            <a:endParaRPr lang="zh-CN" alt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1187624" y="5877272"/>
            <a:ext cx="73404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/>
              <a:t>蒸汽压方程</a:t>
            </a:r>
            <a:r>
              <a:rPr lang="en-US" altLang="zh-CN" dirty="0" smtClean="0"/>
              <a:t>---</a:t>
            </a:r>
            <a:r>
              <a:rPr lang="zh-CN" altLang="en-US" dirty="0" smtClean="0"/>
              <a:t>实验值与理论值吻合，把实际过程用物理方法进行解决。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6" grpId="0" autoUpdateAnimBg="0"/>
      <p:bldP spid="18437" grpId="0"/>
      <p:bldP spid="1844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Text Box 4"/>
          <p:cNvSpPr txBox="1">
            <a:spLocks noChangeArrowheads="1"/>
          </p:cNvSpPr>
          <p:nvPr/>
        </p:nvSpPr>
        <p:spPr bwMode="auto">
          <a:xfrm>
            <a:off x="611188" y="225425"/>
            <a:ext cx="78867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20000"/>
              </a:spcBef>
              <a:spcAft>
                <a:spcPct val="0"/>
              </a:spcAft>
              <a:buClr>
                <a:srgbClr val="000000"/>
              </a:buClr>
              <a:buFont typeface="Wingdings" panose="05000000000000000000" pitchFamily="2" charset="2"/>
              <a:buNone/>
            </a:pPr>
            <a:r>
              <a:rPr kumimoji="1" lang="en-US" altLang="zh-CN" sz="44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§3.5  </a:t>
            </a:r>
            <a:r>
              <a:rPr kumimoji="1" lang="zh-CN" altLang="en-US" sz="44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临界点和气液两相的转变</a:t>
            </a:r>
            <a:endParaRPr kumimoji="1" lang="zh-CN" altLang="en-US" sz="4400" b="1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2053" name="Text Box 5"/>
          <p:cNvSpPr txBox="1">
            <a:spLocks noChangeArrowheads="1"/>
          </p:cNvSpPr>
          <p:nvPr/>
        </p:nvSpPr>
        <p:spPr bwMode="auto">
          <a:xfrm>
            <a:off x="250825" y="1052513"/>
            <a:ext cx="5903913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457200" indent="-4572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914400" indent="-4572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371600" indent="-4572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828800" indent="-4572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286000" indent="-4572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7432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32004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6576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41148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20000"/>
              </a:spcBef>
              <a:spcAft>
                <a:spcPct val="0"/>
              </a:spcAft>
              <a:buClr>
                <a:srgbClr val="000000"/>
              </a:buClr>
              <a:buFont typeface="Wingdings" panose="05000000000000000000" pitchFamily="2" charset="2"/>
              <a:buAutoNum type="arabicPeriod"/>
            </a:pPr>
            <a:r>
              <a:rPr kumimoji="1" lang="en-US" altLang="zh-CN" sz="32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CO</a:t>
            </a:r>
            <a:r>
              <a:rPr kumimoji="1" lang="en-US" altLang="zh-CN" sz="3200" b="1" baseline="-2500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2</a:t>
            </a:r>
            <a:r>
              <a:rPr kumimoji="1" lang="zh-CN" altLang="en-US" sz="32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气液相变的实验等温线</a:t>
            </a:r>
            <a:endParaRPr kumimoji="1" lang="zh-CN" altLang="en-US" sz="3200" b="1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2054" name="Rectangle 6"/>
          <p:cNvSpPr>
            <a:spLocks noChangeArrowheads="1"/>
          </p:cNvSpPr>
          <p:nvPr/>
        </p:nvSpPr>
        <p:spPr bwMode="auto">
          <a:xfrm>
            <a:off x="6696075" y="2457450"/>
            <a:ext cx="1547813" cy="539750"/>
          </a:xfrm>
          <a:prstGeom prst="rect">
            <a:avLst/>
          </a:prstGeom>
          <a:solidFill>
            <a:srgbClr val="FF99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rgbClr val="000000"/>
              </a:solidFill>
            </a:endParaRPr>
          </a:p>
        </p:txBody>
      </p:sp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6696075" y="2060575"/>
            <a:ext cx="1547813" cy="396875"/>
          </a:xfrm>
          <a:prstGeom prst="rect">
            <a:avLst/>
          </a:prstGeom>
          <a:solidFill>
            <a:srgbClr val="FF99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rgbClr val="000000"/>
              </a:solidFill>
            </a:endParaRPr>
          </a:p>
        </p:txBody>
      </p:sp>
      <p:sp>
        <p:nvSpPr>
          <p:cNvPr id="2056" name="Rectangle 8"/>
          <p:cNvSpPr>
            <a:spLocks noChangeArrowheads="1"/>
          </p:cNvSpPr>
          <p:nvPr/>
        </p:nvSpPr>
        <p:spPr bwMode="auto">
          <a:xfrm>
            <a:off x="6696075" y="2457450"/>
            <a:ext cx="1547813" cy="17938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rgbClr val="000000"/>
              </a:solidFill>
            </a:endParaRPr>
          </a:p>
        </p:txBody>
      </p:sp>
      <p:sp>
        <p:nvSpPr>
          <p:cNvPr id="2058" name="Line 10"/>
          <p:cNvSpPr>
            <a:spLocks noChangeShapeType="1"/>
          </p:cNvSpPr>
          <p:nvPr/>
        </p:nvSpPr>
        <p:spPr bwMode="auto">
          <a:xfrm>
            <a:off x="720725" y="2711450"/>
            <a:ext cx="0" cy="3132138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rgbClr val="000000"/>
              </a:solidFill>
            </a:endParaRPr>
          </a:p>
        </p:txBody>
      </p:sp>
      <p:sp>
        <p:nvSpPr>
          <p:cNvPr id="2059" name="Line 11"/>
          <p:cNvSpPr>
            <a:spLocks noChangeShapeType="1"/>
          </p:cNvSpPr>
          <p:nvPr/>
        </p:nvSpPr>
        <p:spPr bwMode="auto">
          <a:xfrm>
            <a:off x="720725" y="5843588"/>
            <a:ext cx="2989263" cy="0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rgbClr val="000000"/>
              </a:solidFill>
            </a:endParaRPr>
          </a:p>
        </p:txBody>
      </p:sp>
      <p:sp>
        <p:nvSpPr>
          <p:cNvPr id="2060" name="Line 12"/>
          <p:cNvSpPr>
            <a:spLocks noChangeShapeType="1"/>
          </p:cNvSpPr>
          <p:nvPr/>
        </p:nvSpPr>
        <p:spPr bwMode="auto">
          <a:xfrm>
            <a:off x="3889375" y="2746375"/>
            <a:ext cx="36513" cy="3097213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rgbClr val="000000"/>
              </a:solidFill>
            </a:endParaRPr>
          </a:p>
        </p:txBody>
      </p:sp>
      <p:sp>
        <p:nvSpPr>
          <p:cNvPr id="2061" name="Line 13"/>
          <p:cNvSpPr>
            <a:spLocks noChangeShapeType="1"/>
          </p:cNvSpPr>
          <p:nvPr/>
        </p:nvSpPr>
        <p:spPr bwMode="auto">
          <a:xfrm>
            <a:off x="3925888" y="5843588"/>
            <a:ext cx="3240087" cy="0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rgbClr val="000000"/>
              </a:solidFill>
            </a:endParaRPr>
          </a:p>
        </p:txBody>
      </p:sp>
      <p:sp>
        <p:nvSpPr>
          <p:cNvPr id="2062" name="Line 14"/>
          <p:cNvSpPr>
            <a:spLocks noChangeShapeType="1"/>
          </p:cNvSpPr>
          <p:nvPr/>
        </p:nvSpPr>
        <p:spPr bwMode="auto">
          <a:xfrm>
            <a:off x="4645025" y="4835525"/>
            <a:ext cx="757238" cy="0"/>
          </a:xfrm>
          <a:prstGeom prst="line">
            <a:avLst/>
          </a:prstGeom>
          <a:noFill/>
          <a:ln w="28575">
            <a:solidFill>
              <a:srgbClr val="0000FF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rgbClr val="000000"/>
              </a:solidFill>
            </a:endParaRPr>
          </a:p>
        </p:txBody>
      </p:sp>
      <p:sp>
        <p:nvSpPr>
          <p:cNvPr id="2063" name="Line 15"/>
          <p:cNvSpPr>
            <a:spLocks noChangeShapeType="1"/>
          </p:cNvSpPr>
          <p:nvPr/>
        </p:nvSpPr>
        <p:spPr bwMode="auto">
          <a:xfrm>
            <a:off x="4537075" y="5303838"/>
            <a:ext cx="1116013" cy="0"/>
          </a:xfrm>
          <a:prstGeom prst="line">
            <a:avLst/>
          </a:prstGeom>
          <a:noFill/>
          <a:ln w="28575">
            <a:solidFill>
              <a:srgbClr val="0000FF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rgbClr val="000000"/>
              </a:solidFill>
            </a:endParaRPr>
          </a:p>
        </p:txBody>
      </p:sp>
      <p:sp>
        <p:nvSpPr>
          <p:cNvPr id="2064" name="Line 16"/>
          <p:cNvSpPr>
            <a:spLocks noChangeShapeType="1"/>
          </p:cNvSpPr>
          <p:nvPr/>
        </p:nvSpPr>
        <p:spPr bwMode="auto">
          <a:xfrm>
            <a:off x="2665413" y="4546600"/>
            <a:ext cx="2339975" cy="0"/>
          </a:xfrm>
          <a:prstGeom prst="line">
            <a:avLst/>
          </a:prstGeom>
          <a:noFill/>
          <a:ln w="9525">
            <a:solidFill>
              <a:srgbClr val="000000"/>
            </a:solidFill>
            <a:prstDash val="lgDash"/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rgbClr val="000000"/>
              </a:solidFill>
            </a:endParaRPr>
          </a:p>
        </p:txBody>
      </p:sp>
      <p:sp>
        <p:nvSpPr>
          <p:cNvPr id="2065" name="Line 17"/>
          <p:cNvSpPr>
            <a:spLocks noChangeShapeType="1"/>
          </p:cNvSpPr>
          <p:nvPr/>
        </p:nvSpPr>
        <p:spPr bwMode="auto">
          <a:xfrm flipV="1">
            <a:off x="2628900" y="3430588"/>
            <a:ext cx="0" cy="1944687"/>
          </a:xfrm>
          <a:prstGeom prst="line">
            <a:avLst/>
          </a:prstGeom>
          <a:noFill/>
          <a:ln w="28575">
            <a:solidFill>
              <a:srgbClr val="FF6600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rgbClr val="000000"/>
              </a:solidFill>
            </a:endParaRPr>
          </a:p>
        </p:txBody>
      </p:sp>
      <p:sp>
        <p:nvSpPr>
          <p:cNvPr id="2066" name="Freeform 18"/>
          <p:cNvSpPr/>
          <p:nvPr/>
        </p:nvSpPr>
        <p:spPr bwMode="auto">
          <a:xfrm>
            <a:off x="4392613" y="3394075"/>
            <a:ext cx="2124075" cy="2017713"/>
          </a:xfrm>
          <a:custGeom>
            <a:avLst/>
            <a:gdLst>
              <a:gd name="T0" fmla="*/ 0 w 1180"/>
              <a:gd name="T1" fmla="*/ 0 h 1179"/>
              <a:gd name="T2" fmla="*/ 182 w 1180"/>
              <a:gd name="T3" fmla="*/ 590 h 1179"/>
              <a:gd name="T4" fmla="*/ 476 w 1180"/>
              <a:gd name="T5" fmla="*/ 680 h 1179"/>
              <a:gd name="T6" fmla="*/ 703 w 1180"/>
              <a:gd name="T7" fmla="*/ 839 h 1179"/>
              <a:gd name="T8" fmla="*/ 1180 w 1180"/>
              <a:gd name="T9" fmla="*/ 1179 h 11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80" h="1179">
                <a:moveTo>
                  <a:pt x="0" y="0"/>
                </a:moveTo>
                <a:cubicBezTo>
                  <a:pt x="51" y="238"/>
                  <a:pt x="103" y="477"/>
                  <a:pt x="182" y="590"/>
                </a:cubicBezTo>
                <a:cubicBezTo>
                  <a:pt x="261" y="703"/>
                  <a:pt x="389" y="639"/>
                  <a:pt x="476" y="680"/>
                </a:cubicBezTo>
                <a:cubicBezTo>
                  <a:pt x="563" y="721"/>
                  <a:pt x="586" y="756"/>
                  <a:pt x="703" y="839"/>
                </a:cubicBezTo>
                <a:cubicBezTo>
                  <a:pt x="820" y="922"/>
                  <a:pt x="1000" y="1050"/>
                  <a:pt x="1180" y="1179"/>
                </a:cubicBezTo>
              </a:path>
            </a:pathLst>
          </a:custGeom>
          <a:noFill/>
          <a:ln w="28575" cap="flat" cmpd="sng">
            <a:solidFill>
              <a:srgbClr val="FF6600"/>
            </a:solidFill>
            <a:prstDash val="solid"/>
            <a:rou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rgbClr val="000000"/>
              </a:solidFill>
            </a:endParaRPr>
          </a:p>
        </p:txBody>
      </p:sp>
      <p:sp>
        <p:nvSpPr>
          <p:cNvPr id="2067" name="Freeform 19"/>
          <p:cNvSpPr/>
          <p:nvPr/>
        </p:nvSpPr>
        <p:spPr bwMode="auto">
          <a:xfrm>
            <a:off x="5402263" y="4835525"/>
            <a:ext cx="971550" cy="649288"/>
          </a:xfrm>
          <a:custGeom>
            <a:avLst/>
            <a:gdLst>
              <a:gd name="T0" fmla="*/ 0 w 612"/>
              <a:gd name="T1" fmla="*/ 0 h 409"/>
              <a:gd name="T2" fmla="*/ 317 w 612"/>
              <a:gd name="T3" fmla="*/ 227 h 409"/>
              <a:gd name="T4" fmla="*/ 612 w 612"/>
              <a:gd name="T5" fmla="*/ 409 h 4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12" h="409">
                <a:moveTo>
                  <a:pt x="0" y="0"/>
                </a:moveTo>
                <a:cubicBezTo>
                  <a:pt x="107" y="79"/>
                  <a:pt x="215" y="159"/>
                  <a:pt x="317" y="227"/>
                </a:cubicBezTo>
                <a:cubicBezTo>
                  <a:pt x="419" y="295"/>
                  <a:pt x="515" y="352"/>
                  <a:pt x="612" y="409"/>
                </a:cubicBezTo>
              </a:path>
            </a:pathLst>
          </a:custGeom>
          <a:noFill/>
          <a:ln w="28575" cap="flat" cmpd="sng">
            <a:solidFill>
              <a:srgbClr val="008000"/>
            </a:solidFill>
            <a:prstDash val="solid"/>
            <a:rou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rgbClr val="000000"/>
              </a:solidFill>
            </a:endParaRPr>
          </a:p>
        </p:txBody>
      </p:sp>
      <p:sp>
        <p:nvSpPr>
          <p:cNvPr id="2068" name="Freeform 20"/>
          <p:cNvSpPr/>
          <p:nvPr/>
        </p:nvSpPr>
        <p:spPr bwMode="auto">
          <a:xfrm>
            <a:off x="5653088" y="5303838"/>
            <a:ext cx="755650" cy="360362"/>
          </a:xfrm>
          <a:custGeom>
            <a:avLst/>
            <a:gdLst>
              <a:gd name="T0" fmla="*/ 0 w 476"/>
              <a:gd name="T1" fmla="*/ 0 h 227"/>
              <a:gd name="T2" fmla="*/ 294 w 476"/>
              <a:gd name="T3" fmla="*/ 159 h 227"/>
              <a:gd name="T4" fmla="*/ 476 w 476"/>
              <a:gd name="T5" fmla="*/ 227 h 2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76" h="227">
                <a:moveTo>
                  <a:pt x="0" y="0"/>
                </a:moveTo>
                <a:cubicBezTo>
                  <a:pt x="107" y="60"/>
                  <a:pt x="215" y="121"/>
                  <a:pt x="294" y="159"/>
                </a:cubicBezTo>
                <a:cubicBezTo>
                  <a:pt x="373" y="197"/>
                  <a:pt x="446" y="216"/>
                  <a:pt x="476" y="227"/>
                </a:cubicBezTo>
              </a:path>
            </a:pathLst>
          </a:custGeom>
          <a:noFill/>
          <a:ln w="28575" cap="flat" cmpd="sng">
            <a:solidFill>
              <a:srgbClr val="008000"/>
            </a:solidFill>
            <a:prstDash val="solid"/>
            <a:rou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rgbClr val="000000"/>
              </a:solidFill>
            </a:endParaRPr>
          </a:p>
        </p:txBody>
      </p:sp>
      <p:sp>
        <p:nvSpPr>
          <p:cNvPr id="2069" name="Freeform 21"/>
          <p:cNvSpPr/>
          <p:nvPr/>
        </p:nvSpPr>
        <p:spPr bwMode="auto">
          <a:xfrm>
            <a:off x="4284663" y="3538538"/>
            <a:ext cx="252412" cy="1765300"/>
          </a:xfrm>
          <a:custGeom>
            <a:avLst/>
            <a:gdLst>
              <a:gd name="T0" fmla="*/ 204 w 204"/>
              <a:gd name="T1" fmla="*/ 1089 h 1089"/>
              <a:gd name="T2" fmla="*/ 91 w 204"/>
              <a:gd name="T3" fmla="*/ 522 h 1089"/>
              <a:gd name="T4" fmla="*/ 0 w 204"/>
              <a:gd name="T5" fmla="*/ 0 h 10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04" h="1089">
                <a:moveTo>
                  <a:pt x="204" y="1089"/>
                </a:moveTo>
                <a:cubicBezTo>
                  <a:pt x="164" y="896"/>
                  <a:pt x="125" y="703"/>
                  <a:pt x="91" y="522"/>
                </a:cubicBezTo>
                <a:cubicBezTo>
                  <a:pt x="57" y="341"/>
                  <a:pt x="28" y="170"/>
                  <a:pt x="0" y="0"/>
                </a:cubicBezTo>
              </a:path>
            </a:pathLst>
          </a:custGeom>
          <a:noFill/>
          <a:ln w="28575" cap="flat" cmpd="sng">
            <a:solidFill>
              <a:srgbClr val="008000"/>
            </a:solidFill>
            <a:prstDash val="solid"/>
            <a:rou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rgbClr val="000000"/>
              </a:solidFill>
            </a:endParaRPr>
          </a:p>
        </p:txBody>
      </p:sp>
      <p:sp>
        <p:nvSpPr>
          <p:cNvPr id="2070" name="Freeform 22"/>
          <p:cNvSpPr/>
          <p:nvPr/>
        </p:nvSpPr>
        <p:spPr bwMode="auto">
          <a:xfrm>
            <a:off x="4321175" y="3394075"/>
            <a:ext cx="323850" cy="1441450"/>
          </a:xfrm>
          <a:custGeom>
            <a:avLst/>
            <a:gdLst>
              <a:gd name="T0" fmla="*/ 227 w 227"/>
              <a:gd name="T1" fmla="*/ 907 h 907"/>
              <a:gd name="T2" fmla="*/ 114 w 227"/>
              <a:gd name="T3" fmla="*/ 544 h 907"/>
              <a:gd name="T4" fmla="*/ 0 w 227"/>
              <a:gd name="T5" fmla="*/ 0 h 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27" h="907">
                <a:moveTo>
                  <a:pt x="227" y="907"/>
                </a:moveTo>
                <a:cubicBezTo>
                  <a:pt x="189" y="801"/>
                  <a:pt x="152" y="695"/>
                  <a:pt x="114" y="544"/>
                </a:cubicBezTo>
                <a:cubicBezTo>
                  <a:pt x="76" y="393"/>
                  <a:pt x="38" y="196"/>
                  <a:pt x="0" y="0"/>
                </a:cubicBezTo>
              </a:path>
            </a:pathLst>
          </a:custGeom>
          <a:noFill/>
          <a:ln w="28575" cap="flat" cmpd="sng">
            <a:solidFill>
              <a:srgbClr val="008000"/>
            </a:solidFill>
            <a:prstDash val="solid"/>
            <a:rou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rgbClr val="000000"/>
              </a:solidFill>
            </a:endParaRPr>
          </a:p>
        </p:txBody>
      </p:sp>
      <p:sp>
        <p:nvSpPr>
          <p:cNvPr id="2071" name="Line 23"/>
          <p:cNvSpPr>
            <a:spLocks noChangeShapeType="1"/>
          </p:cNvSpPr>
          <p:nvPr/>
        </p:nvSpPr>
        <p:spPr bwMode="auto">
          <a:xfrm flipH="1">
            <a:off x="2341563" y="4835525"/>
            <a:ext cx="2303462" cy="0"/>
          </a:xfrm>
          <a:prstGeom prst="line">
            <a:avLst/>
          </a:prstGeom>
          <a:noFill/>
          <a:ln w="9525">
            <a:solidFill>
              <a:srgbClr val="000000"/>
            </a:solidFill>
            <a:prstDash val="lgDash"/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rgbClr val="000000"/>
              </a:solidFill>
            </a:endParaRPr>
          </a:p>
        </p:txBody>
      </p:sp>
      <p:sp>
        <p:nvSpPr>
          <p:cNvPr id="2072" name="Freeform 24"/>
          <p:cNvSpPr/>
          <p:nvPr/>
        </p:nvSpPr>
        <p:spPr bwMode="auto">
          <a:xfrm>
            <a:off x="4537075" y="3322638"/>
            <a:ext cx="2017713" cy="2016125"/>
          </a:xfrm>
          <a:custGeom>
            <a:avLst/>
            <a:gdLst>
              <a:gd name="T0" fmla="*/ 0 w 1293"/>
              <a:gd name="T1" fmla="*/ 0 h 1270"/>
              <a:gd name="T2" fmla="*/ 159 w 1293"/>
              <a:gd name="T3" fmla="*/ 386 h 1270"/>
              <a:gd name="T4" fmla="*/ 476 w 1293"/>
              <a:gd name="T5" fmla="*/ 612 h 1270"/>
              <a:gd name="T6" fmla="*/ 1020 w 1293"/>
              <a:gd name="T7" fmla="*/ 1066 h 1270"/>
              <a:gd name="T8" fmla="*/ 1293 w 1293"/>
              <a:gd name="T9" fmla="*/ 1270 h 12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93" h="1270">
                <a:moveTo>
                  <a:pt x="0" y="0"/>
                </a:moveTo>
                <a:cubicBezTo>
                  <a:pt x="40" y="142"/>
                  <a:pt x="80" y="284"/>
                  <a:pt x="159" y="386"/>
                </a:cubicBezTo>
                <a:cubicBezTo>
                  <a:pt x="238" y="488"/>
                  <a:pt x="332" y="499"/>
                  <a:pt x="476" y="612"/>
                </a:cubicBezTo>
                <a:cubicBezTo>
                  <a:pt x="620" y="725"/>
                  <a:pt x="884" y="956"/>
                  <a:pt x="1020" y="1066"/>
                </a:cubicBezTo>
                <a:cubicBezTo>
                  <a:pt x="1156" y="1176"/>
                  <a:pt x="1224" y="1223"/>
                  <a:pt x="1293" y="1270"/>
                </a:cubicBezTo>
              </a:path>
            </a:pathLst>
          </a:custGeom>
          <a:noFill/>
          <a:ln w="28575" cap="flat" cmpd="sng">
            <a:solidFill>
              <a:srgbClr val="FF0000"/>
            </a:solidFill>
            <a:prstDash val="solid"/>
            <a:rou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rgbClr val="000000"/>
              </a:solidFill>
            </a:endParaRPr>
          </a:p>
        </p:txBody>
      </p:sp>
      <p:sp>
        <p:nvSpPr>
          <p:cNvPr id="2073" name="Freeform 25"/>
          <p:cNvSpPr/>
          <p:nvPr/>
        </p:nvSpPr>
        <p:spPr bwMode="auto">
          <a:xfrm>
            <a:off x="4679950" y="3214688"/>
            <a:ext cx="1909763" cy="2016125"/>
          </a:xfrm>
          <a:custGeom>
            <a:avLst/>
            <a:gdLst>
              <a:gd name="T0" fmla="*/ 0 w 1202"/>
              <a:gd name="T1" fmla="*/ 0 h 1270"/>
              <a:gd name="T2" fmla="*/ 385 w 1202"/>
              <a:gd name="T3" fmla="*/ 590 h 1270"/>
              <a:gd name="T4" fmla="*/ 1202 w 1202"/>
              <a:gd name="T5" fmla="*/ 1270 h 12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202" h="1270">
                <a:moveTo>
                  <a:pt x="0" y="0"/>
                </a:moveTo>
                <a:cubicBezTo>
                  <a:pt x="92" y="189"/>
                  <a:pt x="185" y="378"/>
                  <a:pt x="385" y="590"/>
                </a:cubicBezTo>
                <a:cubicBezTo>
                  <a:pt x="585" y="802"/>
                  <a:pt x="893" y="1036"/>
                  <a:pt x="1202" y="1270"/>
                </a:cubicBezTo>
              </a:path>
            </a:pathLst>
          </a:custGeom>
          <a:noFill/>
          <a:ln w="28575" cap="flat" cmpd="sng">
            <a:solidFill>
              <a:srgbClr val="FF0000"/>
            </a:solidFill>
            <a:prstDash val="solid"/>
            <a:rou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rgbClr val="000000"/>
              </a:solidFill>
            </a:endParaRPr>
          </a:p>
        </p:txBody>
      </p:sp>
      <p:sp>
        <p:nvSpPr>
          <p:cNvPr id="2074" name="Line 26"/>
          <p:cNvSpPr>
            <a:spLocks noChangeShapeType="1"/>
          </p:cNvSpPr>
          <p:nvPr/>
        </p:nvSpPr>
        <p:spPr bwMode="auto">
          <a:xfrm flipV="1">
            <a:off x="2339975" y="3430588"/>
            <a:ext cx="0" cy="2124075"/>
          </a:xfrm>
          <a:prstGeom prst="line">
            <a:avLst/>
          </a:prstGeom>
          <a:noFill/>
          <a:ln w="28575">
            <a:solidFill>
              <a:srgbClr val="008000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rgbClr val="000000"/>
              </a:solidFill>
            </a:endParaRPr>
          </a:p>
        </p:txBody>
      </p:sp>
      <p:sp>
        <p:nvSpPr>
          <p:cNvPr id="2075" name="Line 27"/>
          <p:cNvSpPr>
            <a:spLocks noChangeShapeType="1"/>
          </p:cNvSpPr>
          <p:nvPr/>
        </p:nvSpPr>
        <p:spPr bwMode="auto">
          <a:xfrm flipH="1">
            <a:off x="1512888" y="5303838"/>
            <a:ext cx="3024187" cy="0"/>
          </a:xfrm>
          <a:prstGeom prst="line">
            <a:avLst/>
          </a:prstGeom>
          <a:noFill/>
          <a:ln w="9525">
            <a:solidFill>
              <a:srgbClr val="000000"/>
            </a:solidFill>
            <a:prstDash val="lgDash"/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rgbClr val="000000"/>
              </a:solidFill>
            </a:endParaRPr>
          </a:p>
        </p:txBody>
      </p:sp>
      <p:sp>
        <p:nvSpPr>
          <p:cNvPr id="2076" name="Line 28"/>
          <p:cNvSpPr>
            <a:spLocks noChangeShapeType="1"/>
          </p:cNvSpPr>
          <p:nvPr/>
        </p:nvSpPr>
        <p:spPr bwMode="auto">
          <a:xfrm flipH="1" flipV="1">
            <a:off x="1549400" y="3575050"/>
            <a:ext cx="0" cy="2089150"/>
          </a:xfrm>
          <a:prstGeom prst="line">
            <a:avLst/>
          </a:prstGeom>
          <a:noFill/>
          <a:ln w="28575">
            <a:solidFill>
              <a:srgbClr val="008000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rgbClr val="000000"/>
              </a:solidFill>
            </a:endParaRPr>
          </a:p>
        </p:txBody>
      </p:sp>
      <p:sp>
        <p:nvSpPr>
          <p:cNvPr id="2077" name="Line 29"/>
          <p:cNvSpPr>
            <a:spLocks noChangeShapeType="1"/>
          </p:cNvSpPr>
          <p:nvPr/>
        </p:nvSpPr>
        <p:spPr bwMode="auto">
          <a:xfrm flipV="1">
            <a:off x="2844800" y="3322638"/>
            <a:ext cx="0" cy="1944687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rgbClr val="000000"/>
              </a:solidFill>
            </a:endParaRPr>
          </a:p>
        </p:txBody>
      </p:sp>
      <p:sp>
        <p:nvSpPr>
          <p:cNvPr id="2078" name="Line 30"/>
          <p:cNvSpPr>
            <a:spLocks noChangeShapeType="1"/>
          </p:cNvSpPr>
          <p:nvPr/>
        </p:nvSpPr>
        <p:spPr bwMode="auto">
          <a:xfrm flipV="1">
            <a:off x="3276600" y="3214688"/>
            <a:ext cx="0" cy="1944687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rgbClr val="000000"/>
              </a:solidFill>
            </a:endParaRPr>
          </a:p>
        </p:txBody>
      </p:sp>
      <p:sp>
        <p:nvSpPr>
          <p:cNvPr id="2079" name="Line 31"/>
          <p:cNvSpPr>
            <a:spLocks noChangeShapeType="1"/>
          </p:cNvSpPr>
          <p:nvPr/>
        </p:nvSpPr>
        <p:spPr bwMode="auto">
          <a:xfrm>
            <a:off x="2628900" y="5375275"/>
            <a:ext cx="0" cy="468313"/>
          </a:xfrm>
          <a:prstGeom prst="line">
            <a:avLst/>
          </a:prstGeom>
          <a:noFill/>
          <a:ln w="9525">
            <a:solidFill>
              <a:srgbClr val="000000"/>
            </a:solidFill>
            <a:prstDash val="lgDash"/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rgbClr val="000000"/>
              </a:solidFill>
            </a:endParaRPr>
          </a:p>
        </p:txBody>
      </p:sp>
      <p:graphicFrame>
        <p:nvGraphicFramePr>
          <p:cNvPr id="2080" name="Object 32"/>
          <p:cNvGraphicFramePr>
            <a:graphicFrameLocks noChangeAspect="1"/>
          </p:cNvGraphicFramePr>
          <p:nvPr/>
        </p:nvGraphicFramePr>
        <p:xfrm>
          <a:off x="2520950" y="5951538"/>
          <a:ext cx="2540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41" name="Equation" r:id="rId1" imgW="254000" imgH="381000" progId="Equation.DSMT4">
                  <p:embed/>
                </p:oleObj>
              </mc:Choice>
              <mc:Fallback>
                <p:oleObj name="Equation" r:id="rId1" imgW="254000" imgH="381000" progId="Equation.DSMT4">
                  <p:embed/>
                  <p:pic>
                    <p:nvPicPr>
                      <p:cNvPr id="0" name="Picture 4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20950" y="5951538"/>
                        <a:ext cx="254000" cy="381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81" name="Line 33"/>
          <p:cNvSpPr>
            <a:spLocks noChangeShapeType="1"/>
          </p:cNvSpPr>
          <p:nvPr/>
        </p:nvSpPr>
        <p:spPr bwMode="auto">
          <a:xfrm>
            <a:off x="4968875" y="4546600"/>
            <a:ext cx="0" cy="1296988"/>
          </a:xfrm>
          <a:prstGeom prst="line">
            <a:avLst/>
          </a:prstGeom>
          <a:noFill/>
          <a:ln w="9525">
            <a:solidFill>
              <a:srgbClr val="000000"/>
            </a:solidFill>
            <a:prstDash val="lgDash"/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rgbClr val="000000"/>
              </a:solidFill>
            </a:endParaRPr>
          </a:p>
        </p:txBody>
      </p:sp>
      <p:graphicFrame>
        <p:nvGraphicFramePr>
          <p:cNvPr id="2082" name="Object 34"/>
          <p:cNvGraphicFramePr>
            <a:graphicFrameLocks noChangeAspect="1"/>
          </p:cNvGraphicFramePr>
          <p:nvPr/>
        </p:nvGraphicFramePr>
        <p:xfrm>
          <a:off x="323850" y="2746375"/>
          <a:ext cx="2413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42" name="Equation" r:id="rId3" imgW="241300" imgH="266700" progId="Equation.DSMT4">
                  <p:embed/>
                </p:oleObj>
              </mc:Choice>
              <mc:Fallback>
                <p:oleObj name="Equation" r:id="rId3" imgW="241300" imgH="266700" progId="Equation.DSMT4">
                  <p:embed/>
                  <p:pic>
                    <p:nvPicPr>
                      <p:cNvPr id="0" name="Picture 4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3850" y="2746375"/>
                        <a:ext cx="241300" cy="2667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83" name="Object 35"/>
          <p:cNvGraphicFramePr>
            <a:graphicFrameLocks noChangeAspect="1"/>
          </p:cNvGraphicFramePr>
          <p:nvPr/>
        </p:nvGraphicFramePr>
        <p:xfrm>
          <a:off x="3529013" y="2782888"/>
          <a:ext cx="2413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43" name="Equation" r:id="rId5" imgW="241300" imgH="266700" progId="Equation.DSMT4">
                  <p:embed/>
                </p:oleObj>
              </mc:Choice>
              <mc:Fallback>
                <p:oleObj name="Equation" r:id="rId5" imgW="241300" imgH="266700" progId="Equation.DSMT4">
                  <p:embed/>
                  <p:pic>
                    <p:nvPicPr>
                      <p:cNvPr id="0" name="Picture 4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29013" y="2782888"/>
                        <a:ext cx="241300" cy="2667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84" name="Text Box 36"/>
          <p:cNvSpPr txBox="1">
            <a:spLocks noChangeArrowheads="1"/>
          </p:cNvSpPr>
          <p:nvPr/>
        </p:nvSpPr>
        <p:spPr bwMode="auto">
          <a:xfrm>
            <a:off x="1692275" y="3862388"/>
            <a:ext cx="3873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zh-CN" sz="2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L</a:t>
            </a:r>
            <a:endParaRPr kumimoji="1" lang="en-US" altLang="zh-CN" sz="2400" b="1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2085" name="Text Box 37"/>
          <p:cNvSpPr txBox="1">
            <a:spLocks noChangeArrowheads="1"/>
          </p:cNvSpPr>
          <p:nvPr/>
        </p:nvSpPr>
        <p:spPr bwMode="auto">
          <a:xfrm>
            <a:off x="1979613" y="5267325"/>
            <a:ext cx="4206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zh-CN" sz="2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G</a:t>
            </a:r>
            <a:endParaRPr kumimoji="1" lang="en-US" altLang="zh-CN" sz="2400" b="1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2086" name="Text Box 38"/>
          <p:cNvSpPr txBox="1">
            <a:spLocks noChangeArrowheads="1"/>
          </p:cNvSpPr>
          <p:nvPr/>
        </p:nvSpPr>
        <p:spPr bwMode="auto">
          <a:xfrm>
            <a:off x="2278063" y="4235450"/>
            <a:ext cx="3683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zh-CN" sz="20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C</a:t>
            </a:r>
            <a:endParaRPr kumimoji="1" lang="en-US" altLang="zh-CN" sz="2000" b="1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2087" name="Text Box 39"/>
          <p:cNvSpPr txBox="1">
            <a:spLocks noChangeArrowheads="1"/>
          </p:cNvSpPr>
          <p:nvPr/>
        </p:nvSpPr>
        <p:spPr bwMode="auto">
          <a:xfrm>
            <a:off x="4752975" y="4186238"/>
            <a:ext cx="3683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zh-CN" sz="20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C</a:t>
            </a:r>
            <a:endParaRPr kumimoji="1" lang="en-US" altLang="zh-CN" sz="2000" b="1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  <p:graphicFrame>
        <p:nvGraphicFramePr>
          <p:cNvPr id="2088" name="Object 40"/>
          <p:cNvGraphicFramePr>
            <a:graphicFrameLocks noChangeAspect="1"/>
          </p:cNvGraphicFramePr>
          <p:nvPr/>
        </p:nvGraphicFramePr>
        <p:xfrm>
          <a:off x="3455988" y="5951538"/>
          <a:ext cx="2286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44" name="Equation" r:id="rId6" imgW="228600" imgH="266700" progId="Equation.DSMT4">
                  <p:embed/>
                </p:oleObj>
              </mc:Choice>
              <mc:Fallback>
                <p:oleObj name="Equation" r:id="rId6" imgW="228600" imgH="266700" progId="Equation.DSMT4">
                  <p:embed/>
                  <p:pic>
                    <p:nvPicPr>
                      <p:cNvPr id="0" name="Picture 4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55988" y="5951538"/>
                        <a:ext cx="228600" cy="2667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89" name="Object 41"/>
          <p:cNvGraphicFramePr>
            <a:graphicFrameLocks noChangeAspect="1"/>
          </p:cNvGraphicFramePr>
          <p:nvPr/>
        </p:nvGraphicFramePr>
        <p:xfrm>
          <a:off x="6805613" y="5915025"/>
          <a:ext cx="3302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45" name="Equation" r:id="rId8" imgW="330200" imgH="381000" progId="Equation.DSMT4">
                  <p:embed/>
                </p:oleObj>
              </mc:Choice>
              <mc:Fallback>
                <p:oleObj name="Equation" r:id="rId8" imgW="330200" imgH="381000" progId="Equation.DSMT4">
                  <p:embed/>
                  <p:pic>
                    <p:nvPicPr>
                      <p:cNvPr id="0" name="Picture 4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05613" y="5915025"/>
                        <a:ext cx="330200" cy="381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90" name="Line 42"/>
          <p:cNvSpPr>
            <a:spLocks noChangeShapeType="1"/>
          </p:cNvSpPr>
          <p:nvPr/>
        </p:nvSpPr>
        <p:spPr bwMode="auto">
          <a:xfrm>
            <a:off x="2844800" y="3322638"/>
            <a:ext cx="1655763" cy="0"/>
          </a:xfrm>
          <a:prstGeom prst="line">
            <a:avLst/>
          </a:prstGeom>
          <a:noFill/>
          <a:ln w="9525">
            <a:solidFill>
              <a:srgbClr val="000000"/>
            </a:solidFill>
            <a:prstDash val="lgDash"/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rgbClr val="000000"/>
              </a:solidFill>
            </a:endParaRPr>
          </a:p>
        </p:txBody>
      </p:sp>
      <p:sp>
        <p:nvSpPr>
          <p:cNvPr id="2091" name="Line 43"/>
          <p:cNvSpPr>
            <a:spLocks noChangeShapeType="1"/>
          </p:cNvSpPr>
          <p:nvPr/>
        </p:nvSpPr>
        <p:spPr bwMode="auto">
          <a:xfrm>
            <a:off x="3276600" y="3214688"/>
            <a:ext cx="1403350" cy="0"/>
          </a:xfrm>
          <a:prstGeom prst="line">
            <a:avLst/>
          </a:prstGeom>
          <a:noFill/>
          <a:ln w="9525">
            <a:solidFill>
              <a:srgbClr val="000000"/>
            </a:solidFill>
            <a:prstDash val="lgDash"/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rgbClr val="000000"/>
              </a:solidFill>
            </a:endParaRPr>
          </a:p>
        </p:txBody>
      </p:sp>
      <p:graphicFrame>
        <p:nvGraphicFramePr>
          <p:cNvPr id="2092" name="Object 44"/>
          <p:cNvGraphicFramePr>
            <a:graphicFrameLocks noChangeAspect="1"/>
          </p:cNvGraphicFramePr>
          <p:nvPr/>
        </p:nvGraphicFramePr>
        <p:xfrm>
          <a:off x="4824413" y="5915025"/>
          <a:ext cx="4064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46" name="Equation" r:id="rId10" imgW="406400" imgH="381000" progId="Equation.DSMT4">
                  <p:embed/>
                </p:oleObj>
              </mc:Choice>
              <mc:Fallback>
                <p:oleObj name="Equation" r:id="rId10" imgW="406400" imgH="381000" progId="Equation.DSMT4">
                  <p:embed/>
                  <p:pic>
                    <p:nvPicPr>
                      <p:cNvPr id="0" name="Picture 4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24413" y="5915025"/>
                        <a:ext cx="406400" cy="381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93" name="Object 45"/>
          <p:cNvGraphicFramePr>
            <a:graphicFrameLocks noChangeAspect="1"/>
          </p:cNvGraphicFramePr>
          <p:nvPr/>
        </p:nvGraphicFramePr>
        <p:xfrm>
          <a:off x="3529013" y="4151313"/>
          <a:ext cx="3048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47" name="Equation" r:id="rId12" imgW="304800" imgH="381000" progId="Equation.DSMT4">
                  <p:embed/>
                </p:oleObj>
              </mc:Choice>
              <mc:Fallback>
                <p:oleObj name="Equation" r:id="rId12" imgW="304800" imgH="381000" progId="Equation.DSMT4">
                  <p:embed/>
                  <p:pic>
                    <p:nvPicPr>
                      <p:cNvPr id="0" name="Picture 4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29013" y="4151313"/>
                        <a:ext cx="304800" cy="381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94" name="Line 46"/>
          <p:cNvSpPr>
            <a:spLocks noChangeShapeType="1"/>
          </p:cNvSpPr>
          <p:nvPr/>
        </p:nvSpPr>
        <p:spPr bwMode="auto">
          <a:xfrm>
            <a:off x="4537075" y="5265738"/>
            <a:ext cx="0" cy="576262"/>
          </a:xfrm>
          <a:prstGeom prst="line">
            <a:avLst/>
          </a:prstGeom>
          <a:noFill/>
          <a:ln w="9525">
            <a:solidFill>
              <a:srgbClr val="000000"/>
            </a:solidFill>
            <a:prstDash val="lgDash"/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rgbClr val="000000"/>
              </a:solidFill>
            </a:endParaRPr>
          </a:p>
        </p:txBody>
      </p:sp>
      <p:graphicFrame>
        <p:nvGraphicFramePr>
          <p:cNvPr id="2095" name="Object 47"/>
          <p:cNvGraphicFramePr>
            <a:graphicFrameLocks noChangeAspect="1"/>
          </p:cNvGraphicFramePr>
          <p:nvPr/>
        </p:nvGraphicFramePr>
        <p:xfrm>
          <a:off x="4356100" y="5915025"/>
          <a:ext cx="3810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48" name="Equation" r:id="rId14" imgW="381000" imgH="381000" progId="Equation.DSMT4">
                  <p:embed/>
                </p:oleObj>
              </mc:Choice>
              <mc:Fallback>
                <p:oleObj name="Equation" r:id="rId14" imgW="381000" imgH="381000" progId="Equation.DSMT4">
                  <p:embed/>
                  <p:pic>
                    <p:nvPicPr>
                      <p:cNvPr id="0" name="Picture 4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56100" y="5915025"/>
                        <a:ext cx="381000" cy="381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96" name="Object 48"/>
          <p:cNvGraphicFramePr>
            <a:graphicFrameLocks noChangeAspect="1"/>
          </p:cNvGraphicFramePr>
          <p:nvPr/>
        </p:nvGraphicFramePr>
        <p:xfrm>
          <a:off x="5472113" y="5915025"/>
          <a:ext cx="41910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49" name="Equation" r:id="rId16" imgW="419100" imgH="419100" progId="Equation.DSMT4">
                  <p:embed/>
                </p:oleObj>
              </mc:Choice>
              <mc:Fallback>
                <p:oleObj name="Equation" r:id="rId16" imgW="419100" imgH="419100" progId="Equation.DSMT4">
                  <p:embed/>
                  <p:pic>
                    <p:nvPicPr>
                      <p:cNvPr id="0" name="Picture 4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72113" y="5915025"/>
                        <a:ext cx="419100" cy="4191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97" name="Freeform 49"/>
          <p:cNvSpPr/>
          <p:nvPr/>
        </p:nvSpPr>
        <p:spPr bwMode="auto">
          <a:xfrm>
            <a:off x="4464050" y="4546600"/>
            <a:ext cx="503238" cy="1165225"/>
          </a:xfrm>
          <a:custGeom>
            <a:avLst/>
            <a:gdLst>
              <a:gd name="T0" fmla="*/ 317 w 317"/>
              <a:gd name="T1" fmla="*/ 8 h 734"/>
              <a:gd name="T2" fmla="*/ 158 w 317"/>
              <a:gd name="T3" fmla="*/ 121 h 734"/>
              <a:gd name="T4" fmla="*/ 0 w 317"/>
              <a:gd name="T5" fmla="*/ 734 h 7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17" h="734">
                <a:moveTo>
                  <a:pt x="317" y="8"/>
                </a:moveTo>
                <a:cubicBezTo>
                  <a:pt x="264" y="4"/>
                  <a:pt x="211" y="0"/>
                  <a:pt x="158" y="121"/>
                </a:cubicBezTo>
                <a:cubicBezTo>
                  <a:pt x="105" y="242"/>
                  <a:pt x="26" y="632"/>
                  <a:pt x="0" y="734"/>
                </a:cubicBezTo>
              </a:path>
            </a:pathLst>
          </a:custGeom>
          <a:noFill/>
          <a:ln w="28575" cap="flat" cmpd="sng">
            <a:solidFill>
              <a:srgbClr val="000000"/>
            </a:solidFill>
            <a:prstDash val="solid"/>
            <a:rou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rgbClr val="000000"/>
              </a:solidFill>
            </a:endParaRPr>
          </a:p>
        </p:txBody>
      </p:sp>
      <p:sp>
        <p:nvSpPr>
          <p:cNvPr id="2098" name="Freeform 50"/>
          <p:cNvSpPr/>
          <p:nvPr/>
        </p:nvSpPr>
        <p:spPr bwMode="auto">
          <a:xfrm>
            <a:off x="4968875" y="4546600"/>
            <a:ext cx="863600" cy="1187450"/>
          </a:xfrm>
          <a:custGeom>
            <a:avLst/>
            <a:gdLst>
              <a:gd name="T0" fmla="*/ 0 w 544"/>
              <a:gd name="T1" fmla="*/ 0 h 748"/>
              <a:gd name="T2" fmla="*/ 159 w 544"/>
              <a:gd name="T3" fmla="*/ 68 h 748"/>
              <a:gd name="T4" fmla="*/ 385 w 544"/>
              <a:gd name="T5" fmla="*/ 362 h 748"/>
              <a:gd name="T6" fmla="*/ 544 w 544"/>
              <a:gd name="T7" fmla="*/ 748 h 7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44" h="748">
                <a:moveTo>
                  <a:pt x="0" y="0"/>
                </a:moveTo>
                <a:cubicBezTo>
                  <a:pt x="47" y="4"/>
                  <a:pt x="95" y="8"/>
                  <a:pt x="159" y="68"/>
                </a:cubicBezTo>
                <a:cubicBezTo>
                  <a:pt x="223" y="128"/>
                  <a:pt x="321" y="249"/>
                  <a:pt x="385" y="362"/>
                </a:cubicBezTo>
                <a:cubicBezTo>
                  <a:pt x="449" y="475"/>
                  <a:pt x="517" y="684"/>
                  <a:pt x="544" y="748"/>
                </a:cubicBezTo>
              </a:path>
            </a:pathLst>
          </a:custGeom>
          <a:noFill/>
          <a:ln w="28575" cap="flat" cmpd="sng">
            <a:solidFill>
              <a:srgbClr val="000000"/>
            </a:solidFill>
            <a:prstDash val="solid"/>
            <a:rou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rgbClr val="000000"/>
              </a:solidFill>
            </a:endParaRPr>
          </a:p>
        </p:txBody>
      </p:sp>
      <p:sp>
        <p:nvSpPr>
          <p:cNvPr id="2099" name="Text Box 51"/>
          <p:cNvSpPr txBox="1">
            <a:spLocks noChangeArrowheads="1"/>
          </p:cNvSpPr>
          <p:nvPr/>
        </p:nvSpPr>
        <p:spPr bwMode="auto">
          <a:xfrm>
            <a:off x="3995738" y="4041775"/>
            <a:ext cx="3873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zh-CN" sz="2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L</a:t>
            </a:r>
            <a:endParaRPr kumimoji="1" lang="en-US" altLang="zh-CN" sz="2400" b="1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2100" name="Text Box 52"/>
          <p:cNvSpPr txBox="1">
            <a:spLocks noChangeArrowheads="1"/>
          </p:cNvSpPr>
          <p:nvPr/>
        </p:nvSpPr>
        <p:spPr bwMode="auto">
          <a:xfrm>
            <a:off x="5076825" y="3540125"/>
            <a:ext cx="4206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zh-CN" sz="2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G</a:t>
            </a:r>
            <a:endParaRPr kumimoji="1" lang="en-US" altLang="zh-CN" sz="2400" b="1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2101" name="Text Box 53"/>
          <p:cNvSpPr txBox="1">
            <a:spLocks noChangeArrowheads="1"/>
          </p:cNvSpPr>
          <p:nvPr/>
        </p:nvSpPr>
        <p:spPr bwMode="auto">
          <a:xfrm>
            <a:off x="4608513" y="4870450"/>
            <a:ext cx="7969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zh-CN" sz="2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L+G</a:t>
            </a:r>
            <a:endParaRPr kumimoji="1" lang="en-US" altLang="zh-CN" sz="2400" b="1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2102" name="Line 54"/>
          <p:cNvSpPr>
            <a:spLocks noChangeShapeType="1"/>
          </p:cNvSpPr>
          <p:nvPr/>
        </p:nvSpPr>
        <p:spPr bwMode="auto">
          <a:xfrm>
            <a:off x="5653088" y="5338763"/>
            <a:ext cx="0" cy="466725"/>
          </a:xfrm>
          <a:prstGeom prst="line">
            <a:avLst/>
          </a:prstGeom>
          <a:noFill/>
          <a:ln w="9525">
            <a:solidFill>
              <a:srgbClr val="000000"/>
            </a:solidFill>
            <a:prstDash val="lgDash"/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rgbClr val="000000"/>
              </a:solidFill>
            </a:endParaRPr>
          </a:p>
        </p:txBody>
      </p:sp>
      <p:sp>
        <p:nvSpPr>
          <p:cNvPr id="2103" name="AutoShape 55"/>
          <p:cNvSpPr/>
          <p:nvPr/>
        </p:nvSpPr>
        <p:spPr bwMode="auto">
          <a:xfrm>
            <a:off x="6227763" y="4581525"/>
            <a:ext cx="2016125" cy="720725"/>
          </a:xfrm>
          <a:prstGeom prst="callout1">
            <a:avLst>
              <a:gd name="adj1" fmla="val 15861"/>
              <a:gd name="adj2" fmla="val -3778"/>
              <a:gd name="adj3" fmla="val 96037"/>
              <a:gd name="adj4" fmla="val -46694"/>
            </a:avLst>
          </a:prstGeom>
          <a:solidFill>
            <a:schemeClr val="accent1">
              <a:alpha val="39999"/>
            </a:schemeClr>
          </a:solidFill>
          <a:ln w="12700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2000" b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anose="02020603050405020304" pitchFamily="18" charset="0"/>
              </a:rPr>
              <a:t>气液共存线</a:t>
            </a:r>
            <a:endParaRPr kumimoji="1" lang="zh-CN" altLang="en-US" sz="2000" b="1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Times New Roman" panose="02020603050405020304" pitchFamily="18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2000" b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anose="02020603050405020304" pitchFamily="18" charset="0"/>
              </a:rPr>
              <a:t>随    增高变短。</a:t>
            </a:r>
            <a:endParaRPr kumimoji="1" lang="zh-CN" altLang="en-US" sz="2000" b="1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Times New Roman" panose="02020603050405020304" pitchFamily="18" charset="0"/>
            </a:endParaRPr>
          </a:p>
        </p:txBody>
      </p:sp>
      <p:graphicFrame>
        <p:nvGraphicFramePr>
          <p:cNvPr id="2104" name="Object 56"/>
          <p:cNvGraphicFramePr>
            <a:graphicFrameLocks noChangeAspect="1"/>
          </p:cNvGraphicFramePr>
          <p:nvPr/>
        </p:nvGraphicFramePr>
        <p:xfrm>
          <a:off x="6624638" y="4976813"/>
          <a:ext cx="203200" cy="228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50" name="Equation" r:id="rId18" imgW="203200" imgH="228600" progId="Equation.DSMT4">
                  <p:embed/>
                </p:oleObj>
              </mc:Choice>
              <mc:Fallback>
                <p:oleObj name="Equation" r:id="rId18" imgW="203200" imgH="228600" progId="Equation.DSMT4">
                  <p:embed/>
                  <p:pic>
                    <p:nvPicPr>
                      <p:cNvPr id="0" name="Picture 4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24638" y="4976813"/>
                        <a:ext cx="203200" cy="2286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05" name="Line 57"/>
          <p:cNvSpPr>
            <a:spLocks noChangeShapeType="1"/>
          </p:cNvSpPr>
          <p:nvPr/>
        </p:nvSpPr>
        <p:spPr bwMode="auto">
          <a:xfrm flipV="1">
            <a:off x="5076825" y="4689475"/>
            <a:ext cx="1042988" cy="142875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rgbClr val="000000"/>
              </a:solidFill>
            </a:endParaRPr>
          </a:p>
        </p:txBody>
      </p:sp>
      <p:sp>
        <p:nvSpPr>
          <p:cNvPr id="2106" name="AutoShape 58"/>
          <p:cNvSpPr/>
          <p:nvPr/>
        </p:nvSpPr>
        <p:spPr bwMode="auto">
          <a:xfrm>
            <a:off x="5543550" y="3681413"/>
            <a:ext cx="3060700" cy="720725"/>
          </a:xfrm>
          <a:prstGeom prst="callout1">
            <a:avLst>
              <a:gd name="adj1" fmla="val 15861"/>
              <a:gd name="adj2" fmla="val -2491"/>
              <a:gd name="adj3" fmla="val 120926"/>
              <a:gd name="adj4" fmla="val -18981"/>
            </a:avLst>
          </a:prstGeom>
          <a:solidFill>
            <a:schemeClr val="accent1">
              <a:alpha val="39999"/>
            </a:schemeClr>
          </a:solidFill>
          <a:ln w="12700">
            <a:solidFill>
              <a:srgbClr val="000000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zh-CN" sz="2000" b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anose="02020603050405020304" pitchFamily="18" charset="0"/>
              </a:rPr>
              <a:t>    </a:t>
            </a:r>
            <a:r>
              <a:rPr kumimoji="1" lang="zh-CN" altLang="en-US" sz="2000" b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anose="02020603050405020304" pitchFamily="18" charset="0"/>
              </a:rPr>
              <a:t>共存线退化为临界点。</a:t>
            </a:r>
            <a:endParaRPr kumimoji="1" lang="zh-CN" altLang="en-US" sz="2000" b="1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Times New Roman" panose="02020603050405020304" pitchFamily="18" charset="0"/>
            </a:endParaRPr>
          </a:p>
        </p:txBody>
      </p:sp>
      <p:graphicFrame>
        <p:nvGraphicFramePr>
          <p:cNvPr id="2107" name="Object 59"/>
          <p:cNvGraphicFramePr>
            <a:graphicFrameLocks noChangeAspect="1"/>
          </p:cNvGraphicFramePr>
          <p:nvPr/>
        </p:nvGraphicFramePr>
        <p:xfrm>
          <a:off x="5651500" y="3752850"/>
          <a:ext cx="228600" cy="330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51" name="Equation" r:id="rId20" imgW="228600" imgH="330200" progId="Equation.DSMT4">
                  <p:embed/>
                </p:oleObj>
              </mc:Choice>
              <mc:Fallback>
                <p:oleObj name="Equation" r:id="rId20" imgW="228600" imgH="330200" progId="Equation.DSMT4">
                  <p:embed/>
                  <p:pic>
                    <p:nvPicPr>
                      <p:cNvPr id="0" name="Picture 5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51500" y="3752850"/>
                        <a:ext cx="228600" cy="3302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08" name="AutoShape 60"/>
          <p:cNvSpPr/>
          <p:nvPr/>
        </p:nvSpPr>
        <p:spPr bwMode="auto">
          <a:xfrm>
            <a:off x="1147763" y="2312988"/>
            <a:ext cx="1579562" cy="725487"/>
          </a:xfrm>
          <a:prstGeom prst="callout1">
            <a:avLst>
              <a:gd name="adj1" fmla="val 15755"/>
              <a:gd name="adj2" fmla="val 104824"/>
              <a:gd name="adj3" fmla="val 169583"/>
              <a:gd name="adj4" fmla="val 207435"/>
            </a:avLst>
          </a:prstGeom>
          <a:solidFill>
            <a:schemeClr val="accent1">
              <a:alpha val="39999"/>
            </a:schemeClr>
          </a:solidFill>
          <a:ln w="12700">
            <a:solidFill>
              <a:srgbClr val="000000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zh-CN" sz="2000" b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anose="02020603050405020304" pitchFamily="18" charset="0"/>
              </a:rPr>
              <a:t>    </a:t>
            </a:r>
            <a:r>
              <a:rPr kumimoji="1" lang="zh-CN" altLang="en-US" sz="2000" b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anose="02020603050405020304" pitchFamily="18" charset="0"/>
              </a:rPr>
              <a:t>以上，气液不分。</a:t>
            </a:r>
            <a:endParaRPr kumimoji="1" lang="zh-CN" altLang="en-US" sz="2000" b="1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Times New Roman" panose="02020603050405020304" pitchFamily="18" charset="0"/>
            </a:endParaRPr>
          </a:p>
        </p:txBody>
      </p:sp>
      <p:graphicFrame>
        <p:nvGraphicFramePr>
          <p:cNvPr id="2109" name="Object 61"/>
          <p:cNvGraphicFramePr>
            <a:graphicFrameLocks noChangeAspect="1"/>
          </p:cNvGraphicFramePr>
          <p:nvPr/>
        </p:nvGraphicFramePr>
        <p:xfrm>
          <a:off x="1258888" y="2384425"/>
          <a:ext cx="266700" cy="330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52" name="Equation" r:id="rId22" imgW="266700" imgH="330200" progId="Equation.DSMT4">
                  <p:embed/>
                </p:oleObj>
              </mc:Choice>
              <mc:Fallback>
                <p:oleObj name="Equation" r:id="rId22" imgW="266700" imgH="330200" progId="Equation.DSMT4">
                  <p:embed/>
                  <p:pic>
                    <p:nvPicPr>
                      <p:cNvPr id="0" name="Picture 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58888" y="2384425"/>
                        <a:ext cx="266700" cy="3302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10" name="Line 62"/>
          <p:cNvSpPr>
            <a:spLocks noChangeShapeType="1"/>
          </p:cNvSpPr>
          <p:nvPr/>
        </p:nvSpPr>
        <p:spPr bwMode="auto">
          <a:xfrm>
            <a:off x="6659563" y="3032125"/>
            <a:ext cx="1582737" cy="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rgbClr val="000000"/>
              </a:solidFill>
            </a:endParaRPr>
          </a:p>
        </p:txBody>
      </p:sp>
      <p:sp>
        <p:nvSpPr>
          <p:cNvPr id="2111" name="Rectangle 63"/>
          <p:cNvSpPr>
            <a:spLocks noChangeArrowheads="1"/>
          </p:cNvSpPr>
          <p:nvPr/>
        </p:nvSpPr>
        <p:spPr bwMode="auto">
          <a:xfrm>
            <a:off x="6551613" y="3068638"/>
            <a:ext cx="1835150" cy="431800"/>
          </a:xfrm>
          <a:prstGeom prst="rect">
            <a:avLst/>
          </a:prstGeom>
          <a:solidFill>
            <a:srgbClr val="008000"/>
          </a:solidFill>
          <a:ln w="12700" algn="ctr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rgbClr val="000000"/>
              </a:solidFill>
            </a:endParaRPr>
          </a:p>
        </p:txBody>
      </p:sp>
      <p:sp>
        <p:nvSpPr>
          <p:cNvPr id="2112" name="Rectangle 64"/>
          <p:cNvSpPr>
            <a:spLocks noChangeArrowheads="1"/>
          </p:cNvSpPr>
          <p:nvPr/>
        </p:nvSpPr>
        <p:spPr bwMode="auto">
          <a:xfrm>
            <a:off x="6696075" y="2636838"/>
            <a:ext cx="1547813" cy="360362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rgbClr val="000000"/>
              </a:solidFill>
            </a:endParaRPr>
          </a:p>
        </p:txBody>
      </p:sp>
      <p:sp>
        <p:nvSpPr>
          <p:cNvPr id="2113" name="Rectangle 65"/>
          <p:cNvSpPr>
            <a:spLocks noChangeArrowheads="1"/>
          </p:cNvSpPr>
          <p:nvPr/>
        </p:nvSpPr>
        <p:spPr bwMode="auto">
          <a:xfrm>
            <a:off x="6696075" y="1665288"/>
            <a:ext cx="1547813" cy="395287"/>
          </a:xfrm>
          <a:prstGeom prst="rect">
            <a:avLst/>
          </a:prstGeom>
          <a:solidFill>
            <a:srgbClr val="FF99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rgbClr val="000000"/>
              </a:solidFill>
            </a:endParaRPr>
          </a:p>
        </p:txBody>
      </p:sp>
      <p:sp>
        <p:nvSpPr>
          <p:cNvPr id="2114" name="Rectangle 66"/>
          <p:cNvSpPr>
            <a:spLocks noChangeArrowheads="1"/>
          </p:cNvSpPr>
          <p:nvPr/>
        </p:nvSpPr>
        <p:spPr bwMode="auto">
          <a:xfrm>
            <a:off x="6696075" y="1341438"/>
            <a:ext cx="1547813" cy="323850"/>
          </a:xfrm>
          <a:prstGeom prst="rect">
            <a:avLst/>
          </a:prstGeom>
          <a:solidFill>
            <a:srgbClr val="FF99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rgbClr val="000000"/>
              </a:solidFill>
            </a:endParaRPr>
          </a:p>
        </p:txBody>
      </p:sp>
      <p:graphicFrame>
        <p:nvGraphicFramePr>
          <p:cNvPr id="2115" name="Object 67"/>
          <p:cNvGraphicFramePr>
            <a:graphicFrameLocks noChangeAspect="1"/>
          </p:cNvGraphicFramePr>
          <p:nvPr/>
        </p:nvGraphicFramePr>
        <p:xfrm>
          <a:off x="7343775" y="3141663"/>
          <a:ext cx="2286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53" name="Equation" r:id="rId24" imgW="228600" imgH="266700" progId="Equation.DSMT4">
                  <p:embed/>
                </p:oleObj>
              </mc:Choice>
              <mc:Fallback>
                <p:oleObj name="Equation" r:id="rId24" imgW="228600" imgH="266700" progId="Equation.DSMT4">
                  <p:embed/>
                  <p:pic>
                    <p:nvPicPr>
                      <p:cNvPr id="0" name="Picture 5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343775" y="3141663"/>
                        <a:ext cx="228600" cy="266700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16" name="Line 68"/>
          <p:cNvSpPr>
            <a:spLocks noChangeShapeType="1"/>
          </p:cNvSpPr>
          <p:nvPr/>
        </p:nvSpPr>
        <p:spPr bwMode="auto">
          <a:xfrm flipV="1">
            <a:off x="8278813" y="1087438"/>
            <a:ext cx="0" cy="19812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rgbClr val="000000"/>
              </a:solidFill>
            </a:endParaRPr>
          </a:p>
        </p:txBody>
      </p:sp>
      <p:sp>
        <p:nvSpPr>
          <p:cNvPr id="2117" name="Line 69"/>
          <p:cNvSpPr>
            <a:spLocks noChangeShapeType="1"/>
          </p:cNvSpPr>
          <p:nvPr/>
        </p:nvSpPr>
        <p:spPr bwMode="auto">
          <a:xfrm>
            <a:off x="6696075" y="1339850"/>
            <a:ext cx="1582738" cy="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rgbClr val="000000"/>
              </a:solidFill>
            </a:endParaRPr>
          </a:p>
        </p:txBody>
      </p:sp>
      <p:sp>
        <p:nvSpPr>
          <p:cNvPr id="2118" name="Line 70"/>
          <p:cNvSpPr>
            <a:spLocks noChangeShapeType="1"/>
          </p:cNvSpPr>
          <p:nvPr/>
        </p:nvSpPr>
        <p:spPr bwMode="auto">
          <a:xfrm flipV="1">
            <a:off x="6659563" y="1087438"/>
            <a:ext cx="0" cy="19812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rgbClr val="000000"/>
              </a:solidFill>
            </a:endParaRPr>
          </a:p>
        </p:txBody>
      </p:sp>
      <p:graphicFrame>
        <p:nvGraphicFramePr>
          <p:cNvPr id="2119" name="Object 71"/>
          <p:cNvGraphicFramePr>
            <a:graphicFrameLocks noChangeAspect="1"/>
          </p:cNvGraphicFramePr>
          <p:nvPr/>
        </p:nvGraphicFramePr>
        <p:xfrm>
          <a:off x="6011863" y="1484313"/>
          <a:ext cx="41910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54" name="Equation" r:id="rId25" imgW="419100" imgH="419100" progId="Equation.DSMT4">
                  <p:embed/>
                </p:oleObj>
              </mc:Choice>
              <mc:Fallback>
                <p:oleObj name="Equation" r:id="rId25" imgW="419100" imgH="419100" progId="Equation.DSMT4">
                  <p:embed/>
                  <p:pic>
                    <p:nvPicPr>
                      <p:cNvPr id="0" name="Picture 5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11863" y="1484313"/>
                        <a:ext cx="419100" cy="4191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20" name="Object 72"/>
          <p:cNvGraphicFramePr>
            <a:graphicFrameLocks noChangeAspect="1"/>
          </p:cNvGraphicFramePr>
          <p:nvPr/>
        </p:nvGraphicFramePr>
        <p:xfrm>
          <a:off x="6011863" y="2276475"/>
          <a:ext cx="3810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55" name="Equation" r:id="rId26" imgW="381000" imgH="381000" progId="Equation.DSMT4">
                  <p:embed/>
                </p:oleObj>
              </mc:Choice>
              <mc:Fallback>
                <p:oleObj name="Equation" r:id="rId26" imgW="381000" imgH="381000" progId="Equation.DSMT4">
                  <p:embed/>
                  <p:pic>
                    <p:nvPicPr>
                      <p:cNvPr id="0" name="Picture 5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11863" y="2276475"/>
                        <a:ext cx="381000" cy="381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21" name="Object 73"/>
          <p:cNvGraphicFramePr>
            <a:graphicFrameLocks noChangeAspect="1"/>
          </p:cNvGraphicFramePr>
          <p:nvPr/>
        </p:nvGraphicFramePr>
        <p:xfrm>
          <a:off x="4895850" y="4473575"/>
          <a:ext cx="139700" cy="165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56" name="Equation" r:id="rId27" imgW="139700" imgH="165100" progId="Equation.DSMT4">
                  <p:embed/>
                </p:oleObj>
              </mc:Choice>
              <mc:Fallback>
                <p:oleObj name="Equation" r:id="rId27" imgW="139700" imgH="165100" progId="Equation.DSMT4">
                  <p:embed/>
                  <p:pic>
                    <p:nvPicPr>
                      <p:cNvPr id="0" name="Picture 5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95850" y="4473575"/>
                        <a:ext cx="139700" cy="1651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22" name="Freeform 74"/>
          <p:cNvSpPr/>
          <p:nvPr/>
        </p:nvSpPr>
        <p:spPr bwMode="auto">
          <a:xfrm>
            <a:off x="1189038" y="4546600"/>
            <a:ext cx="1439862" cy="900113"/>
          </a:xfrm>
          <a:custGeom>
            <a:avLst/>
            <a:gdLst>
              <a:gd name="T0" fmla="*/ 0 w 907"/>
              <a:gd name="T1" fmla="*/ 567 h 567"/>
              <a:gd name="T2" fmla="*/ 567 w 907"/>
              <a:gd name="T3" fmla="*/ 295 h 567"/>
              <a:gd name="T4" fmla="*/ 907 w 907"/>
              <a:gd name="T5" fmla="*/ 0 h 5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907" h="567">
                <a:moveTo>
                  <a:pt x="0" y="567"/>
                </a:moveTo>
                <a:cubicBezTo>
                  <a:pt x="208" y="478"/>
                  <a:pt x="416" y="389"/>
                  <a:pt x="567" y="295"/>
                </a:cubicBezTo>
                <a:cubicBezTo>
                  <a:pt x="718" y="201"/>
                  <a:pt x="812" y="100"/>
                  <a:pt x="907" y="0"/>
                </a:cubicBezTo>
              </a:path>
            </a:pathLst>
          </a:custGeom>
          <a:noFill/>
          <a:ln w="28575" cap="flat" cmpd="sng">
            <a:solidFill>
              <a:srgbClr val="0000FF"/>
            </a:solidFill>
            <a:prstDash val="solid"/>
            <a:round/>
            <a:headEnd type="none" w="med" len="med"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rgbClr val="000000"/>
              </a:solidFill>
            </a:endParaRPr>
          </a:p>
        </p:txBody>
      </p:sp>
      <p:graphicFrame>
        <p:nvGraphicFramePr>
          <p:cNvPr id="2123" name="Object 75"/>
          <p:cNvGraphicFramePr>
            <a:graphicFrameLocks noChangeAspect="1"/>
          </p:cNvGraphicFramePr>
          <p:nvPr/>
        </p:nvGraphicFramePr>
        <p:xfrm>
          <a:off x="3816350" y="1844675"/>
          <a:ext cx="260350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57" name="Equation" r:id="rId29" imgW="2603500" imgH="419100" progId="Equation.DSMT4">
                  <p:embed/>
                </p:oleObj>
              </mc:Choice>
              <mc:Fallback>
                <p:oleObj name="Equation" r:id="rId29" imgW="2603500" imgH="419100" progId="Equation.DSMT4">
                  <p:embed/>
                  <p:pic>
                    <p:nvPicPr>
                      <p:cNvPr id="0" name="Picture 5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16350" y="1844675"/>
                        <a:ext cx="2603500" cy="4191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24" name="Object 76"/>
          <p:cNvGraphicFramePr>
            <a:graphicFrameLocks noChangeAspect="1"/>
          </p:cNvGraphicFramePr>
          <p:nvPr/>
        </p:nvGraphicFramePr>
        <p:xfrm>
          <a:off x="5651500" y="4041775"/>
          <a:ext cx="939800" cy="355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58" name="Equation" r:id="rId31" imgW="939165" imgH="355600" progId="Equation.DSMT4">
                  <p:embed/>
                </p:oleObj>
              </mc:Choice>
              <mc:Fallback>
                <p:oleObj name="Equation" r:id="rId31" imgW="939165" imgH="355600" progId="Equation.DSMT4">
                  <p:embed/>
                  <p:pic>
                    <p:nvPicPr>
                      <p:cNvPr id="0" name="Picture 5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51500" y="4041775"/>
                        <a:ext cx="939800" cy="3556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25" name="Object 77"/>
          <p:cNvGraphicFramePr>
            <a:graphicFrameLocks noChangeAspect="1"/>
          </p:cNvGraphicFramePr>
          <p:nvPr/>
        </p:nvGraphicFramePr>
        <p:xfrm>
          <a:off x="6732588" y="4041775"/>
          <a:ext cx="14351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59" name="Equation" r:id="rId33" imgW="1435100" imgH="381000" progId="Equation.DSMT4">
                  <p:embed/>
                </p:oleObj>
              </mc:Choice>
              <mc:Fallback>
                <p:oleObj name="Equation" r:id="rId33" imgW="1435100" imgH="381000" progId="Equation.DSMT4">
                  <p:embed/>
                  <p:pic>
                    <p:nvPicPr>
                      <p:cNvPr id="0" name="Picture 5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32588" y="4041775"/>
                        <a:ext cx="1435100" cy="381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022E-16 -3.7037E-7 L 0.00017 0.04745 " pathEditMode="relative" rAng="0" ptsTypes="AA">
                                      <p:cBhvr>
                                        <p:cTn id="130" dur="2000" fill="hold"/>
                                        <p:tgtEl>
                                          <p:spTgt spid="21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361"/>
                                    </p:animMotion>
                                  </p:childTnLst>
                                </p:cTn>
                              </p:par>
                              <p:par>
                                <p:cTn id="131" presetID="2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32" dur="2000"/>
                                        <p:tgtEl>
                                          <p:spTgt spid="21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2000"/>
                            </p:stCondLst>
                            <p:childTnLst>
                              <p:par>
                                <p:cTn id="13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42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17 0.04745 L 0.00017 0.10509 " pathEditMode="relative" rAng="0" ptsTypes="AA">
                                      <p:cBhvr>
                                        <p:cTn id="140" dur="2000" fill="hold"/>
                                        <p:tgtEl>
                                          <p:spTgt spid="21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870"/>
                                    </p:animMotion>
                                  </p:childTnLst>
                                </p:cTn>
                              </p:par>
                              <p:par>
                                <p:cTn id="141" presetID="2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42" dur="2000"/>
                                        <p:tgtEl>
                                          <p:spTgt spid="21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6" dur="2000"/>
                                        <p:tgtEl>
                                          <p:spTgt spid="2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2000"/>
                            </p:stCondLst>
                            <p:childTnLst>
                              <p:par>
                                <p:cTn id="14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42" presetClass="path" presetSubtype="0" accel="50000" decel="5000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17 0.10509 L 0.00017 0.16296 " pathEditMode="relative" rAng="0" ptsTypes="AA">
                                      <p:cBhvr>
                                        <p:cTn id="153" dur="2000" fill="hold"/>
                                        <p:tgtEl>
                                          <p:spTgt spid="21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894"/>
                                    </p:animMotion>
                                  </p:childTnLst>
                                </p:cTn>
                              </p:par>
                              <p:par>
                                <p:cTn id="154" presetID="2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55" dur="2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9" dur="2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2000"/>
                            </p:stCondLst>
                            <p:childTnLst>
                              <p:par>
                                <p:cTn id="16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42" presetClass="path" presetSubtype="0" accel="50000" decel="5000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17 0.16296 L 0.00017 0.18912 " pathEditMode="relative" rAng="0" ptsTypes="AA">
                                      <p:cBhvr>
                                        <p:cTn id="166" dur="2000" fill="hold"/>
                                        <p:tgtEl>
                                          <p:spTgt spid="21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96"/>
                                    </p:animMotion>
                                  </p:childTnLst>
                                </p:cTn>
                              </p:par>
                              <p:par>
                                <p:cTn id="16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70" dur="2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1" presetClass="emph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cw">
                                      <p:cBhvr>
                                        <p:cTn id="175" dur="2000" fill="hold"/>
                                        <p:tgtEl>
                                          <p:spTgt spid="21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6600"/>
                                      </p:to>
                                    </p:animClr>
                                    <p:set>
                                      <p:cBhvr>
                                        <p:cTn id="176" dur="2000" fill="hold"/>
                                        <p:tgtEl>
                                          <p:spTgt spid="21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7" dur="2000" fill="hold"/>
                                        <p:tgtEl>
                                          <p:spTgt spid="21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1" presetClass="emph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cw">
                                      <p:cBhvr>
                                        <p:cTn id="179" dur="2000" fill="hold"/>
                                        <p:tgtEl>
                                          <p:spTgt spid="21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6FF33"/>
                                      </p:to>
                                    </p:animClr>
                                    <p:set>
                                      <p:cBhvr>
                                        <p:cTn id="180" dur="2000" fill="hold"/>
                                        <p:tgtEl>
                                          <p:spTgt spid="21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1" dur="2000" fill="hold"/>
                                        <p:tgtEl>
                                          <p:spTgt spid="21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2" fill="hold">
                      <p:stCondLst>
                        <p:cond delay="indefinite"/>
                      </p:stCondLst>
                      <p:childTnLst>
                        <p:par>
                          <p:cTn id="183" fill="hold">
                            <p:stCondLst>
                              <p:cond delay="0"/>
                            </p:stCondLst>
                            <p:childTnLst>
                              <p:par>
                                <p:cTn id="184" presetID="1" presetClass="emph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cw">
                                      <p:cBhvr>
                                        <p:cTn id="185" dur="2000" fill="hold"/>
                                        <p:tgtEl>
                                          <p:spTgt spid="21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86" dur="2000" fill="hold"/>
                                        <p:tgtEl>
                                          <p:spTgt spid="21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7" dur="2000" fill="hold"/>
                                        <p:tgtEl>
                                          <p:spTgt spid="21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" presetClass="emph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cw">
                                      <p:cBhvr>
                                        <p:cTn id="189" dur="2000" fill="hold"/>
                                        <p:tgtEl>
                                          <p:spTgt spid="21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9900"/>
                                      </p:to>
                                    </p:animClr>
                                    <p:set>
                                      <p:cBhvr>
                                        <p:cTn id="190" dur="2000" fill="hold"/>
                                        <p:tgtEl>
                                          <p:spTgt spid="21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1" dur="2000" fill="hold"/>
                                        <p:tgtEl>
                                          <p:spTgt spid="21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92" restart="whenNotActive" fill="hold" evtFilter="cancelBubble" nodeType="interactiveSeq">
                <p:stCondLst>
                  <p:cond evt="onClick" delay="0">
                    <p:tgtEl>
                      <p:spTgt spid="20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3" fill="hold">
                      <p:stCondLst>
                        <p:cond delay="0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9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9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63"/>
                  </p:tgtEl>
                </p:cond>
              </p:nextCondLst>
            </p:seq>
            <p:seq concurrent="1" nextAc="seek">
              <p:cTn id="201" restart="whenNotActive" fill="hold" evtFilter="cancelBubble" nodeType="interactiveSeq">
                <p:stCondLst>
                  <p:cond evt="onClick" delay="0">
                    <p:tgtEl>
                      <p:spTgt spid="21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2" fill="hold">
                      <p:stCondLst>
                        <p:cond delay="0"/>
                      </p:stCondLst>
                      <p:childTnLst>
                        <p:par>
                          <p:cTn id="203" fill="hold">
                            <p:stCondLst>
                              <p:cond delay="0"/>
                            </p:stCondLst>
                            <p:childTnLst>
                              <p:par>
                                <p:cTn id="20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0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0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21"/>
                  </p:tgtEl>
                </p:cond>
              </p:nextCondLst>
            </p:seq>
            <p:seq concurrent="1" nextAc="seek">
              <p:cTn id="212" restart="whenNotActive" fill="hold" evtFilter="cancelBubble" nodeType="interactiveSeq">
                <p:stCondLst>
                  <p:cond evt="onClick" delay="0">
                    <p:tgtEl>
                      <p:spTgt spid="20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3" fill="hold">
                      <p:stCondLst>
                        <p:cond delay="0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66"/>
                  </p:tgtEl>
                </p:cond>
              </p:nextCondLst>
            </p:seq>
          </p:childTnLst>
        </p:cTn>
      </p:par>
    </p:tnLst>
    <p:bldLst>
      <p:bldP spid="2053" grpId="0" autoUpdateAnimBg="0"/>
      <p:bldP spid="2054" grpId="0" animBg="1"/>
      <p:bldP spid="2054" grpId="1" animBg="1"/>
      <p:bldP spid="2055" grpId="0" animBg="1"/>
      <p:bldP spid="2055" grpId="1" animBg="1"/>
      <p:bldP spid="2056" grpId="0" animBg="1"/>
      <p:bldP spid="2056" grpId="1" animBg="1"/>
      <p:bldP spid="2058" grpId="0" animBg="1"/>
      <p:bldP spid="2059" grpId="0" animBg="1"/>
      <p:bldP spid="2060" grpId="0" animBg="1"/>
      <p:bldP spid="2061" grpId="0" animBg="1"/>
      <p:bldP spid="2062" grpId="0" animBg="1"/>
      <p:bldP spid="2063" grpId="0" animBg="1"/>
      <p:bldP spid="2064" grpId="0" animBg="1"/>
      <p:bldP spid="2065" grpId="0" animBg="1"/>
      <p:bldP spid="2066" grpId="0" animBg="1"/>
      <p:bldP spid="2067" grpId="0" animBg="1"/>
      <p:bldP spid="2068" grpId="0" animBg="1"/>
      <p:bldP spid="2069" grpId="0" animBg="1"/>
      <p:bldP spid="2070" grpId="0" animBg="1"/>
      <p:bldP spid="2071" grpId="0" animBg="1"/>
      <p:bldP spid="2072" grpId="0" animBg="1"/>
      <p:bldP spid="2073" grpId="0" animBg="1"/>
      <p:bldP spid="2074" grpId="0" animBg="1"/>
      <p:bldP spid="2075" grpId="0" animBg="1"/>
      <p:bldP spid="2076" grpId="0" animBg="1"/>
      <p:bldP spid="2077" grpId="0" animBg="1"/>
      <p:bldP spid="2078" grpId="0" animBg="1"/>
      <p:bldP spid="2079" grpId="0" animBg="1"/>
      <p:bldP spid="2081" grpId="0" animBg="1"/>
      <p:bldP spid="2084" grpId="0"/>
      <p:bldP spid="2085" grpId="0"/>
      <p:bldP spid="2086" grpId="0"/>
      <p:bldP spid="2087" grpId="0"/>
      <p:bldP spid="2090" grpId="0" animBg="1"/>
      <p:bldP spid="2091" grpId="0" animBg="1"/>
      <p:bldP spid="2094" grpId="0" animBg="1"/>
      <p:bldP spid="2097" grpId="0" animBg="1"/>
      <p:bldP spid="2098" grpId="0" animBg="1"/>
      <p:bldP spid="2099" grpId="0"/>
      <p:bldP spid="2100" grpId="0"/>
      <p:bldP spid="2101" grpId="0"/>
      <p:bldP spid="2102" grpId="0" animBg="1"/>
      <p:bldP spid="2103" grpId="0" animBg="1"/>
      <p:bldP spid="2105" grpId="0" animBg="1"/>
      <p:bldP spid="2106" grpId="0" animBg="1"/>
      <p:bldP spid="2108" grpId="0" animBg="1"/>
      <p:bldP spid="2110" grpId="0" animBg="1"/>
      <p:bldP spid="2111" grpId="0" animBg="1"/>
      <p:bldP spid="2112" grpId="0" animBg="1"/>
      <p:bldP spid="2113" grpId="0" animBg="1"/>
      <p:bldP spid="2113" grpId="1" animBg="1"/>
      <p:bldP spid="2114" grpId="0" animBg="1"/>
      <p:bldP spid="2114" grpId="1" animBg="1"/>
      <p:bldP spid="2116" grpId="0" animBg="1"/>
      <p:bldP spid="2117" grpId="0" animBg="1"/>
      <p:bldP spid="2117" grpId="1" animBg="1"/>
      <p:bldP spid="2117" grpId="2" animBg="1"/>
      <p:bldP spid="2117" grpId="3" animBg="1"/>
      <p:bldP spid="2117" grpId="4" animBg="1"/>
      <p:bldP spid="2118" grpId="0" animBg="1"/>
      <p:bldP spid="212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Rectangle 4"/>
          <p:cNvSpPr>
            <a:spLocks noChangeArrowheads="1"/>
          </p:cNvSpPr>
          <p:nvPr/>
        </p:nvSpPr>
        <p:spPr bwMode="auto">
          <a:xfrm>
            <a:off x="635000" y="765175"/>
            <a:ext cx="314483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b="1">
                <a:solidFill>
                  <a:srgbClr val="000000"/>
                </a:solidFill>
                <a:latin typeface="Times New Roman" panose="02020603050405020304" pitchFamily="18" charset="0"/>
              </a:rPr>
              <a:t>① T&lt;T</a:t>
            </a:r>
            <a:r>
              <a:rPr lang="en-US" altLang="zh-CN" b="1" baseline="-25000">
                <a:solidFill>
                  <a:srgbClr val="000000"/>
                </a:solidFill>
                <a:latin typeface="Times New Roman" panose="02020603050405020304" pitchFamily="18" charset="0"/>
              </a:rPr>
              <a:t>C</a:t>
            </a:r>
            <a:r>
              <a:rPr lang="zh-CN" altLang="en-US" b="1">
                <a:solidFill>
                  <a:srgbClr val="000000"/>
                </a:solidFill>
                <a:latin typeface="Times New Roman" panose="02020603050405020304" pitchFamily="18" charset="0"/>
              </a:rPr>
              <a:t>，等温线包括三段： </a:t>
            </a:r>
            <a:endParaRPr lang="zh-CN" altLang="en-US" b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077" name="Rectangle 5"/>
          <p:cNvSpPr>
            <a:spLocks noChangeArrowheads="1"/>
          </p:cNvSpPr>
          <p:nvPr/>
        </p:nvSpPr>
        <p:spPr bwMode="auto">
          <a:xfrm>
            <a:off x="395288" y="1268413"/>
            <a:ext cx="84963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>
                <a:solidFill>
                  <a:srgbClr val="000000"/>
                </a:solidFill>
              </a:rPr>
              <a:t>左边的一段几乎与</a:t>
            </a:r>
            <a:r>
              <a:rPr lang="en-US" altLang="zh-CN">
                <a:solidFill>
                  <a:srgbClr val="000000"/>
                </a:solidFill>
              </a:rPr>
              <a:t>p</a:t>
            </a:r>
            <a:r>
              <a:rPr lang="zh-CN" altLang="en-US">
                <a:solidFill>
                  <a:srgbClr val="000000"/>
                </a:solidFill>
              </a:rPr>
              <a:t>轴平行，代表液相；右边的一段代表气相；中间的一段是与</a:t>
            </a:r>
            <a:r>
              <a:rPr lang="en-US" altLang="zh-CN">
                <a:solidFill>
                  <a:srgbClr val="000000"/>
                </a:solidFill>
              </a:rPr>
              <a:t>v</a:t>
            </a:r>
            <a:r>
              <a:rPr lang="zh-CN" altLang="en-US">
                <a:solidFill>
                  <a:srgbClr val="000000"/>
                </a:solidFill>
              </a:rPr>
              <a:t>轴平行的直线，代表液、气共存的状态 。</a:t>
            </a: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3078" name="Rectangle 6"/>
          <p:cNvSpPr>
            <a:spLocks noChangeArrowheads="1"/>
          </p:cNvSpPr>
          <p:nvPr/>
        </p:nvSpPr>
        <p:spPr bwMode="auto">
          <a:xfrm>
            <a:off x="611188" y="3206750"/>
            <a:ext cx="3144837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en-US" b="1" dirty="0">
                <a:solidFill>
                  <a:srgbClr val="000000"/>
                </a:solidFill>
                <a:latin typeface="Times New Roman" panose="02020603050405020304" pitchFamily="18" charset="0"/>
              </a:rPr>
              <a:t>②</a:t>
            </a:r>
            <a:r>
              <a:rPr lang="en-US" altLang="zh-CN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T=T</a:t>
            </a:r>
            <a:r>
              <a:rPr lang="en-US" altLang="zh-CN" b="1" baseline="-25000" dirty="0">
                <a:solidFill>
                  <a:srgbClr val="000000"/>
                </a:solidFill>
                <a:latin typeface="Times New Roman" panose="02020603050405020304" pitchFamily="18" charset="0"/>
              </a:rPr>
              <a:t>C</a:t>
            </a:r>
            <a:r>
              <a:rPr lang="zh-CN" altLang="en-US" b="1" dirty="0">
                <a:solidFill>
                  <a:srgbClr val="000000"/>
                </a:solidFill>
                <a:latin typeface="Times New Roman" panose="02020603050405020304" pitchFamily="18" charset="0"/>
              </a:rPr>
              <a:t>，临界温度等温曲线 </a:t>
            </a:r>
            <a:endParaRPr lang="zh-CN" altLang="en-US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079" name="Rectangle 7"/>
          <p:cNvSpPr>
            <a:spLocks noChangeArrowheads="1"/>
          </p:cNvSpPr>
          <p:nvPr/>
        </p:nvSpPr>
        <p:spPr bwMode="auto">
          <a:xfrm>
            <a:off x="604838" y="4141788"/>
            <a:ext cx="245427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b="1">
                <a:solidFill>
                  <a:srgbClr val="000000"/>
                </a:solidFill>
                <a:latin typeface="Times New Roman" panose="02020603050405020304" pitchFamily="18" charset="0"/>
              </a:rPr>
              <a:t>③ T&gt;T</a:t>
            </a:r>
            <a:r>
              <a:rPr lang="en-US" altLang="zh-CN" b="1" baseline="-25000">
                <a:solidFill>
                  <a:srgbClr val="000000"/>
                </a:solidFill>
                <a:latin typeface="Times New Roman" panose="02020603050405020304" pitchFamily="18" charset="0"/>
              </a:rPr>
              <a:t>C</a:t>
            </a:r>
            <a:r>
              <a:rPr lang="zh-CN" altLang="en-US" b="1">
                <a:solidFill>
                  <a:srgbClr val="000000"/>
                </a:solidFill>
                <a:latin typeface="Times New Roman" panose="02020603050405020304" pitchFamily="18" charset="0"/>
              </a:rPr>
              <a:t>，气相等温线 </a:t>
            </a:r>
            <a:endParaRPr lang="zh-CN" altLang="en-US" b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080" name="Rectangle 8"/>
          <p:cNvSpPr>
            <a:spLocks noChangeArrowheads="1"/>
          </p:cNvSpPr>
          <p:nvPr/>
        </p:nvSpPr>
        <p:spPr bwMode="auto">
          <a:xfrm>
            <a:off x="395288" y="2008188"/>
            <a:ext cx="8567737" cy="915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dirty="0">
                <a:solidFill>
                  <a:srgbClr val="000000"/>
                </a:solidFill>
              </a:rPr>
              <a:t>水平段随温度的升高而缩短，说明液，气相的</a:t>
            </a:r>
            <a:r>
              <a:rPr lang="zh-CN" altLang="en-US" dirty="0">
                <a:solidFill>
                  <a:srgbClr val="FF0000"/>
                </a:solidFill>
              </a:rPr>
              <a:t>比容</a:t>
            </a:r>
            <a:r>
              <a:rPr lang="zh-CN" altLang="en-US" dirty="0">
                <a:solidFill>
                  <a:srgbClr val="000000"/>
                </a:solidFill>
              </a:rPr>
              <a:t>随温度升高而接近。当温度达到某一极限温度时，水平段的左右端重合。这时两相的比容相等，两相的其它差别也不再存在，物质处在液，气不分的状态。</a:t>
            </a:r>
            <a:r>
              <a:rPr lang="zh-CN" altLang="en-US" dirty="0">
                <a:solidFill>
                  <a:srgbClr val="FF0000"/>
                </a:solidFill>
              </a:rPr>
              <a:t>这一极限温度就是临界温度</a:t>
            </a:r>
            <a:r>
              <a:rPr lang="en-US" altLang="zh-CN" dirty="0">
                <a:solidFill>
                  <a:srgbClr val="FF0000"/>
                </a:solidFill>
              </a:rPr>
              <a:t>T</a:t>
            </a:r>
            <a:r>
              <a:rPr lang="en-US" altLang="zh-CN" baseline="-25000" dirty="0">
                <a:solidFill>
                  <a:srgbClr val="FF0000"/>
                </a:solidFill>
              </a:rPr>
              <a:t>C</a:t>
            </a:r>
            <a:r>
              <a:rPr lang="zh-CN" altLang="en-US" dirty="0">
                <a:solidFill>
                  <a:srgbClr val="000000"/>
                </a:solidFill>
              </a:rPr>
              <a:t>。 </a:t>
            </a:r>
            <a:endParaRPr lang="zh-CN" altLang="en-US" dirty="0">
              <a:solidFill>
                <a:srgbClr val="000000"/>
              </a:solidFill>
            </a:endParaRPr>
          </a:p>
        </p:txBody>
      </p:sp>
      <p:pic>
        <p:nvPicPr>
          <p:cNvPr id="7" name="Picture 24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2924175"/>
            <a:ext cx="3024336" cy="36107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Text Box 4"/>
          <p:cNvSpPr txBox="1">
            <a:spLocks noChangeArrowheads="1"/>
          </p:cNvSpPr>
          <p:nvPr/>
        </p:nvSpPr>
        <p:spPr bwMode="auto">
          <a:xfrm>
            <a:off x="684213" y="549275"/>
            <a:ext cx="403225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457200" indent="-4572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914400" indent="-4572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371600" indent="-4572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828800" indent="-4572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286000" indent="-4572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7432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32004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6576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41148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20000"/>
              </a:spcBef>
              <a:spcAft>
                <a:spcPct val="0"/>
              </a:spcAft>
              <a:buClr>
                <a:srgbClr val="000000"/>
              </a:buClr>
              <a:buFont typeface="Wingdings" panose="05000000000000000000" pitchFamily="2" charset="2"/>
              <a:buNone/>
            </a:pPr>
            <a:r>
              <a:rPr kumimoji="1" lang="en-US" altLang="zh-CN" sz="32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2. </a:t>
            </a:r>
            <a:r>
              <a:rPr kumimoji="1" lang="zh-CN" altLang="en-US" sz="32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范氏气体等温线</a:t>
            </a:r>
            <a:endParaRPr kumimoji="1" lang="zh-CN" altLang="en-US" sz="3200" b="1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  <p:graphicFrame>
        <p:nvGraphicFramePr>
          <p:cNvPr id="4101" name="Object 5"/>
          <p:cNvGraphicFramePr>
            <a:graphicFrameLocks noChangeAspect="1"/>
          </p:cNvGraphicFramePr>
          <p:nvPr/>
        </p:nvGraphicFramePr>
        <p:xfrm>
          <a:off x="4572000" y="549275"/>
          <a:ext cx="2908300" cy="889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25" name="Equation" r:id="rId1" imgW="2908300" imgH="889000" progId="Equation.DSMT4">
                  <p:embed/>
                </p:oleObj>
              </mc:Choice>
              <mc:Fallback>
                <p:oleObj name="Equation" r:id="rId1" imgW="2908300" imgH="889000" progId="Equation.DSMT4">
                  <p:embed/>
                  <p:pic>
                    <p:nvPicPr>
                      <p:cNvPr id="0" name="Picture 2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0" y="549275"/>
                        <a:ext cx="2908300" cy="889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119" name="Picture 23" descr="FuncCopy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671638"/>
            <a:ext cx="4840287" cy="3400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120" name="Object 24"/>
          <p:cNvGraphicFramePr>
            <a:graphicFrameLocks noChangeAspect="1"/>
          </p:cNvGraphicFramePr>
          <p:nvPr/>
        </p:nvGraphicFramePr>
        <p:xfrm>
          <a:off x="684213" y="1814513"/>
          <a:ext cx="2413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26" name="Equation" r:id="rId4" imgW="241300" imgH="266700" progId="Equation.DSMT4">
                  <p:embed/>
                </p:oleObj>
              </mc:Choice>
              <mc:Fallback>
                <p:oleObj name="Equation" r:id="rId4" imgW="241300" imgH="266700" progId="Equation.DSMT4">
                  <p:embed/>
                  <p:pic>
                    <p:nvPicPr>
                      <p:cNvPr id="0" name="Picture 2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4213" y="1814513"/>
                        <a:ext cx="241300" cy="2667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21" name="Object 25"/>
          <p:cNvGraphicFramePr>
            <a:graphicFrameLocks noChangeAspect="1"/>
          </p:cNvGraphicFramePr>
          <p:nvPr/>
        </p:nvGraphicFramePr>
        <p:xfrm>
          <a:off x="4248150" y="4622800"/>
          <a:ext cx="3302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27" name="Equation" r:id="rId6" imgW="330200" imgH="381000" progId="Equation.DSMT4">
                  <p:embed/>
                </p:oleObj>
              </mc:Choice>
              <mc:Fallback>
                <p:oleObj name="Equation" r:id="rId6" imgW="330200" imgH="381000" progId="Equation.DSMT4">
                  <p:embed/>
                  <p:pic>
                    <p:nvPicPr>
                      <p:cNvPr id="0" name="Picture 2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48150" y="4622800"/>
                        <a:ext cx="330200" cy="381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22" name="Object 26"/>
          <p:cNvGraphicFramePr>
            <a:graphicFrameLocks noChangeAspect="1"/>
          </p:cNvGraphicFramePr>
          <p:nvPr/>
        </p:nvGraphicFramePr>
        <p:xfrm>
          <a:off x="612775" y="3038475"/>
          <a:ext cx="3048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28" name="Equation" r:id="rId8" imgW="304800" imgH="381000" progId="Equation.DSMT4">
                  <p:embed/>
                </p:oleObj>
              </mc:Choice>
              <mc:Fallback>
                <p:oleObj name="Equation" r:id="rId8" imgW="304800" imgH="381000" progId="Equation.DSMT4">
                  <p:embed/>
                  <p:pic>
                    <p:nvPicPr>
                      <p:cNvPr id="0" name="Picture 2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2775" y="3038475"/>
                        <a:ext cx="304800" cy="381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23" name="Object 27"/>
          <p:cNvGraphicFramePr>
            <a:graphicFrameLocks noChangeAspect="1"/>
          </p:cNvGraphicFramePr>
          <p:nvPr/>
        </p:nvGraphicFramePr>
        <p:xfrm>
          <a:off x="1943100" y="4622800"/>
          <a:ext cx="4064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29" name="Equation" r:id="rId10" imgW="406400" imgH="381000" progId="Equation.DSMT4">
                  <p:embed/>
                </p:oleObj>
              </mc:Choice>
              <mc:Fallback>
                <p:oleObj name="Equation" r:id="rId10" imgW="406400" imgH="381000" progId="Equation.DSMT4">
                  <p:embed/>
                  <p:pic>
                    <p:nvPicPr>
                      <p:cNvPr id="0" name="Picture 2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43100" y="4622800"/>
                        <a:ext cx="406400" cy="381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24" name="Object 28"/>
          <p:cNvGraphicFramePr>
            <a:graphicFrameLocks noChangeAspect="1"/>
          </p:cNvGraphicFramePr>
          <p:nvPr/>
        </p:nvGraphicFramePr>
        <p:xfrm>
          <a:off x="4429125" y="3543300"/>
          <a:ext cx="7493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30" name="Equation" r:id="rId12" imgW="748665" imgH="381000" progId="Equation.DSMT4">
                  <p:embed/>
                </p:oleObj>
              </mc:Choice>
              <mc:Fallback>
                <p:oleObj name="Equation" r:id="rId12" imgW="748665" imgH="381000" progId="Equation.DSMT4">
                  <p:embed/>
                  <p:pic>
                    <p:nvPicPr>
                      <p:cNvPr id="0" name="Picture 2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29125" y="3543300"/>
                        <a:ext cx="749300" cy="381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25" name="Object 29"/>
          <p:cNvGraphicFramePr>
            <a:graphicFrameLocks noChangeAspect="1"/>
          </p:cNvGraphicFramePr>
          <p:nvPr/>
        </p:nvGraphicFramePr>
        <p:xfrm>
          <a:off x="2844800" y="2679700"/>
          <a:ext cx="7493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31" name="Equation" r:id="rId14" imgW="748665" imgH="381000" progId="Equation.DSMT4">
                  <p:embed/>
                </p:oleObj>
              </mc:Choice>
              <mc:Fallback>
                <p:oleObj name="Equation" r:id="rId14" imgW="748665" imgH="381000" progId="Equation.DSMT4">
                  <p:embed/>
                  <p:pic>
                    <p:nvPicPr>
                      <p:cNvPr id="0" name="Picture 3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44800" y="2679700"/>
                        <a:ext cx="749300" cy="381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26" name="Object 30"/>
          <p:cNvGraphicFramePr>
            <a:graphicFrameLocks noChangeAspect="1"/>
          </p:cNvGraphicFramePr>
          <p:nvPr/>
        </p:nvGraphicFramePr>
        <p:xfrm>
          <a:off x="2411413" y="3867150"/>
          <a:ext cx="7493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32" name="Equation" r:id="rId16" imgW="748665" imgH="381000" progId="Equation.DSMT4">
                  <p:embed/>
                </p:oleObj>
              </mc:Choice>
              <mc:Fallback>
                <p:oleObj name="Equation" r:id="rId16" imgW="748665" imgH="381000" progId="Equation.DSMT4">
                  <p:embed/>
                  <p:pic>
                    <p:nvPicPr>
                      <p:cNvPr id="0" name="Picture 3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11413" y="3867150"/>
                        <a:ext cx="749300" cy="381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127" name="AutoShape 31"/>
          <p:cNvSpPr/>
          <p:nvPr/>
        </p:nvSpPr>
        <p:spPr bwMode="auto">
          <a:xfrm>
            <a:off x="4608513" y="1958975"/>
            <a:ext cx="2376487" cy="684213"/>
          </a:xfrm>
          <a:prstGeom prst="callout1">
            <a:avLst>
              <a:gd name="adj1" fmla="val 16704"/>
              <a:gd name="adj2" fmla="val -3208"/>
              <a:gd name="adj3" fmla="val 254060"/>
              <a:gd name="adj4" fmla="val -87708"/>
            </a:avLst>
          </a:prstGeom>
          <a:solidFill>
            <a:schemeClr val="accent1">
              <a:alpha val="39999"/>
            </a:schemeClr>
          </a:solidFill>
          <a:ln w="12700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2000" b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anose="02020603050405020304" pitchFamily="18" charset="0"/>
              </a:rPr>
              <a:t>曲线         与实验共存线         不符。</a:t>
            </a:r>
            <a:endParaRPr kumimoji="1" lang="zh-CN" altLang="en-US" sz="2000" b="1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4128" name="Freeform 32"/>
          <p:cNvSpPr/>
          <p:nvPr/>
        </p:nvSpPr>
        <p:spPr bwMode="auto">
          <a:xfrm>
            <a:off x="5292725" y="2030413"/>
            <a:ext cx="431800" cy="180975"/>
          </a:xfrm>
          <a:custGeom>
            <a:avLst/>
            <a:gdLst>
              <a:gd name="T0" fmla="*/ 0 w 703"/>
              <a:gd name="T1" fmla="*/ 65 h 254"/>
              <a:gd name="T2" fmla="*/ 68 w 703"/>
              <a:gd name="T3" fmla="*/ 246 h 254"/>
              <a:gd name="T4" fmla="*/ 272 w 703"/>
              <a:gd name="T5" fmla="*/ 19 h 254"/>
              <a:gd name="T6" fmla="*/ 703 w 703"/>
              <a:gd name="T7" fmla="*/ 133 h 2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03" h="254">
                <a:moveTo>
                  <a:pt x="0" y="65"/>
                </a:moveTo>
                <a:cubicBezTo>
                  <a:pt x="11" y="159"/>
                  <a:pt x="23" y="254"/>
                  <a:pt x="68" y="246"/>
                </a:cubicBezTo>
                <a:cubicBezTo>
                  <a:pt x="113" y="238"/>
                  <a:pt x="166" y="38"/>
                  <a:pt x="272" y="19"/>
                </a:cubicBezTo>
                <a:cubicBezTo>
                  <a:pt x="378" y="0"/>
                  <a:pt x="540" y="66"/>
                  <a:pt x="703" y="133"/>
                </a:cubicBezTo>
              </a:path>
            </a:pathLst>
          </a:custGeom>
          <a:noFill/>
          <a:ln w="28575" cap="flat" cmpd="sng">
            <a:solidFill>
              <a:srgbClr val="008000"/>
            </a:solidFill>
            <a:prstDash val="solid"/>
            <a:rou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rgbClr val="000000"/>
              </a:solidFill>
            </a:endParaRPr>
          </a:p>
        </p:txBody>
      </p:sp>
      <p:sp>
        <p:nvSpPr>
          <p:cNvPr id="4129" name="Line 33"/>
          <p:cNvSpPr>
            <a:spLocks noChangeShapeType="1"/>
          </p:cNvSpPr>
          <p:nvPr/>
        </p:nvSpPr>
        <p:spPr bwMode="auto">
          <a:xfrm>
            <a:off x="5292725" y="2427288"/>
            <a:ext cx="433388" cy="0"/>
          </a:xfrm>
          <a:prstGeom prst="line">
            <a:avLst/>
          </a:prstGeom>
          <a:noFill/>
          <a:ln w="28575">
            <a:solidFill>
              <a:srgbClr val="0000FF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rgbClr val="000000"/>
              </a:solidFill>
            </a:endParaRPr>
          </a:p>
        </p:txBody>
      </p:sp>
      <p:sp>
        <p:nvSpPr>
          <p:cNvPr id="4130" name="AutoShape 34"/>
          <p:cNvSpPr/>
          <p:nvPr/>
        </p:nvSpPr>
        <p:spPr bwMode="auto">
          <a:xfrm>
            <a:off x="4608513" y="2643188"/>
            <a:ext cx="3851275" cy="865187"/>
          </a:xfrm>
          <a:prstGeom prst="callout1">
            <a:avLst>
              <a:gd name="adj1" fmla="val 13213"/>
              <a:gd name="adj2" fmla="val -1977"/>
              <a:gd name="adj3" fmla="val 155046"/>
              <a:gd name="adj4" fmla="val -66569"/>
            </a:avLst>
          </a:prstGeom>
          <a:solidFill>
            <a:schemeClr val="accent1">
              <a:alpha val="39999"/>
            </a:schemeClr>
          </a:solidFill>
          <a:ln w="12700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2000" b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anose="02020603050405020304" pitchFamily="18" charset="0"/>
              </a:rPr>
              <a:t>极值点间，一个    对应三个   ， </a:t>
            </a:r>
            <a:endParaRPr kumimoji="1" lang="zh-CN" altLang="en-US" sz="2000" b="1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Times New Roman" panose="02020603050405020304" pitchFamily="18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2000" b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anose="02020603050405020304" pitchFamily="18" charset="0"/>
              </a:rPr>
              <a:t>                        ，平衡不稳定。</a:t>
            </a:r>
            <a:endParaRPr kumimoji="1" lang="zh-CN" altLang="en-US" sz="2000" b="1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Times New Roman" panose="02020603050405020304" pitchFamily="18" charset="0"/>
            </a:endParaRPr>
          </a:p>
        </p:txBody>
      </p:sp>
      <p:graphicFrame>
        <p:nvGraphicFramePr>
          <p:cNvPr id="4131" name="Object 35"/>
          <p:cNvGraphicFramePr>
            <a:graphicFrameLocks noChangeAspect="1"/>
          </p:cNvGraphicFramePr>
          <p:nvPr/>
        </p:nvGraphicFramePr>
        <p:xfrm>
          <a:off x="4665663" y="3074988"/>
          <a:ext cx="15367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33" name="Equation" r:id="rId18" imgW="1536700" imgH="381000" progId="Equation.DSMT4">
                  <p:embed/>
                </p:oleObj>
              </mc:Choice>
              <mc:Fallback>
                <p:oleObj name="Equation" r:id="rId18" imgW="1536700" imgH="381000" progId="Equation.DSMT4">
                  <p:embed/>
                  <p:pic>
                    <p:nvPicPr>
                      <p:cNvPr id="0" name="Picture 3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65663" y="3074988"/>
                        <a:ext cx="1536700" cy="381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32" name="Object 36"/>
          <p:cNvGraphicFramePr>
            <a:graphicFrameLocks noChangeAspect="1"/>
          </p:cNvGraphicFramePr>
          <p:nvPr/>
        </p:nvGraphicFramePr>
        <p:xfrm>
          <a:off x="6516688" y="2859088"/>
          <a:ext cx="203200" cy="241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34" name="Equation" r:id="rId20" imgW="203200" imgH="241300" progId="Equation.DSMT4">
                  <p:embed/>
                </p:oleObj>
              </mc:Choice>
              <mc:Fallback>
                <p:oleObj name="Equation" r:id="rId20" imgW="203200" imgH="241300" progId="Equation.DSMT4">
                  <p:embed/>
                  <p:pic>
                    <p:nvPicPr>
                      <p:cNvPr id="0" name="Picture 3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16688" y="2859088"/>
                        <a:ext cx="203200" cy="2413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33" name="Object 37"/>
          <p:cNvGraphicFramePr>
            <a:graphicFrameLocks noChangeAspect="1"/>
          </p:cNvGraphicFramePr>
          <p:nvPr/>
        </p:nvGraphicFramePr>
        <p:xfrm>
          <a:off x="7775575" y="2822575"/>
          <a:ext cx="215900" cy="241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35" name="Equation" r:id="rId22" imgW="215900" imgH="241300" progId="Equation.DSMT4">
                  <p:embed/>
                </p:oleObj>
              </mc:Choice>
              <mc:Fallback>
                <p:oleObj name="Equation" r:id="rId22" imgW="215900" imgH="241300" progId="Equation.DSMT4">
                  <p:embed/>
                  <p:pic>
                    <p:nvPicPr>
                      <p:cNvPr id="0" name="Picture 3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775575" y="2822575"/>
                        <a:ext cx="215900" cy="2413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134" name="AutoShape 38"/>
          <p:cNvSpPr/>
          <p:nvPr/>
        </p:nvSpPr>
        <p:spPr bwMode="auto">
          <a:xfrm>
            <a:off x="4608513" y="3938588"/>
            <a:ext cx="1763712" cy="609600"/>
          </a:xfrm>
          <a:prstGeom prst="callout1">
            <a:avLst>
              <a:gd name="adj1" fmla="val 18750"/>
              <a:gd name="adj2" fmla="val -4319"/>
              <a:gd name="adj3" fmla="val -106250"/>
              <a:gd name="adj4" fmla="val -140144"/>
            </a:avLst>
          </a:prstGeom>
          <a:solidFill>
            <a:schemeClr val="accent1">
              <a:alpha val="39999"/>
            </a:schemeClr>
          </a:solidFill>
          <a:ln w="12700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2000" b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anose="02020603050405020304" pitchFamily="18" charset="0"/>
              </a:rPr>
              <a:t>两极值点合并为临界点。</a:t>
            </a:r>
            <a:endParaRPr kumimoji="1" lang="zh-CN" altLang="en-US" sz="2000" b="1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4135" name="Text Box 39"/>
          <p:cNvSpPr txBox="1">
            <a:spLocks noChangeArrowheads="1"/>
          </p:cNvSpPr>
          <p:nvPr/>
        </p:nvSpPr>
        <p:spPr bwMode="auto">
          <a:xfrm>
            <a:off x="971550" y="5343525"/>
            <a:ext cx="7381875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范氏方程能近似描述系统的气相或液相，但不能描述气液平衡共存状态。</a:t>
            </a:r>
            <a:endParaRPr kumimoji="1" lang="zh-CN" altLang="en-US" sz="24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41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4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4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4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5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26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41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24"/>
                  </p:tgtEl>
                </p:cond>
              </p:nextCondLst>
            </p:seq>
          </p:childTnLst>
        </p:cTn>
      </p:par>
    </p:tnLst>
    <p:bldLst>
      <p:bldP spid="4100" grpId="0"/>
      <p:bldP spid="4127" grpId="0" animBg="1"/>
      <p:bldP spid="4128" grpId="0" animBg="1"/>
      <p:bldP spid="4129" grpId="0" animBg="1"/>
      <p:bldP spid="4130" grpId="0" animBg="1"/>
      <p:bldP spid="4134" grpId="0" animBg="1"/>
      <p:bldP spid="413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vp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413" y="574675"/>
            <a:ext cx="4862512" cy="341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mup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3468688"/>
            <a:ext cx="4862513" cy="341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72" name="Line 4"/>
          <p:cNvSpPr>
            <a:spLocks noChangeShapeType="1"/>
          </p:cNvSpPr>
          <p:nvPr/>
        </p:nvSpPr>
        <p:spPr bwMode="auto">
          <a:xfrm>
            <a:off x="1331913" y="1081088"/>
            <a:ext cx="0" cy="4894262"/>
          </a:xfrm>
          <a:prstGeom prst="line">
            <a:avLst/>
          </a:prstGeom>
          <a:noFill/>
          <a:ln w="9525">
            <a:solidFill>
              <a:schemeClr val="tx1"/>
            </a:solidFill>
            <a:prstDash val="lgDash"/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rgbClr val="000000"/>
              </a:solidFill>
            </a:endParaRPr>
          </a:p>
        </p:txBody>
      </p:sp>
      <p:sp>
        <p:nvSpPr>
          <p:cNvPr id="7173" name="Line 5"/>
          <p:cNvSpPr>
            <a:spLocks noChangeShapeType="1"/>
          </p:cNvSpPr>
          <p:nvPr/>
        </p:nvSpPr>
        <p:spPr bwMode="auto">
          <a:xfrm>
            <a:off x="4041775" y="3201988"/>
            <a:ext cx="0" cy="809625"/>
          </a:xfrm>
          <a:prstGeom prst="line">
            <a:avLst/>
          </a:prstGeom>
          <a:noFill/>
          <a:ln w="9525">
            <a:solidFill>
              <a:schemeClr val="tx1"/>
            </a:solidFill>
            <a:prstDash val="lgDash"/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rgbClr val="000000"/>
              </a:solidFill>
            </a:endParaRPr>
          </a:p>
        </p:txBody>
      </p:sp>
      <p:sp>
        <p:nvSpPr>
          <p:cNvPr id="7174" name="Line 6"/>
          <p:cNvSpPr>
            <a:spLocks noChangeShapeType="1"/>
          </p:cNvSpPr>
          <p:nvPr/>
        </p:nvSpPr>
        <p:spPr bwMode="auto">
          <a:xfrm>
            <a:off x="1595438" y="1325563"/>
            <a:ext cx="0" cy="4283075"/>
          </a:xfrm>
          <a:prstGeom prst="line">
            <a:avLst/>
          </a:prstGeom>
          <a:noFill/>
          <a:ln w="9525">
            <a:solidFill>
              <a:schemeClr val="tx1"/>
            </a:solidFill>
            <a:prstDash val="lgDash"/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rgbClr val="000000"/>
              </a:solidFill>
            </a:endParaRPr>
          </a:p>
        </p:txBody>
      </p:sp>
      <p:sp>
        <p:nvSpPr>
          <p:cNvPr id="7175" name="Line 7"/>
          <p:cNvSpPr>
            <a:spLocks noChangeShapeType="1"/>
          </p:cNvSpPr>
          <p:nvPr/>
        </p:nvSpPr>
        <p:spPr bwMode="auto">
          <a:xfrm>
            <a:off x="3306763" y="2619375"/>
            <a:ext cx="0" cy="1565275"/>
          </a:xfrm>
          <a:prstGeom prst="line">
            <a:avLst/>
          </a:prstGeom>
          <a:noFill/>
          <a:ln w="9525">
            <a:solidFill>
              <a:schemeClr val="tx1"/>
            </a:solidFill>
            <a:prstDash val="lgDash"/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rgbClr val="000000"/>
              </a:solidFill>
            </a:endParaRPr>
          </a:p>
        </p:txBody>
      </p:sp>
      <p:sp>
        <p:nvSpPr>
          <p:cNvPr id="7176" name="Line 8"/>
          <p:cNvSpPr>
            <a:spLocks noChangeShapeType="1"/>
          </p:cNvSpPr>
          <p:nvPr/>
        </p:nvSpPr>
        <p:spPr bwMode="auto">
          <a:xfrm flipV="1">
            <a:off x="2832100" y="2193925"/>
            <a:ext cx="0" cy="2105025"/>
          </a:xfrm>
          <a:prstGeom prst="line">
            <a:avLst/>
          </a:prstGeom>
          <a:noFill/>
          <a:ln w="9525">
            <a:solidFill>
              <a:schemeClr val="tx1"/>
            </a:solidFill>
            <a:prstDash val="lgDash"/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rgbClr val="000000"/>
              </a:solidFill>
            </a:endParaRPr>
          </a:p>
        </p:txBody>
      </p:sp>
      <p:sp>
        <p:nvSpPr>
          <p:cNvPr id="7177" name="Line 9"/>
          <p:cNvSpPr>
            <a:spLocks noChangeShapeType="1"/>
          </p:cNvSpPr>
          <p:nvPr/>
        </p:nvSpPr>
        <p:spPr bwMode="auto">
          <a:xfrm>
            <a:off x="2828925" y="2192338"/>
            <a:ext cx="0" cy="996950"/>
          </a:xfrm>
          <a:prstGeom prst="line">
            <a:avLst/>
          </a:prstGeom>
          <a:noFill/>
          <a:ln w="19050">
            <a:solidFill>
              <a:srgbClr val="0000FF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rgbClr val="000000"/>
              </a:solidFill>
            </a:endParaRPr>
          </a:p>
        </p:txBody>
      </p:sp>
      <p:graphicFrame>
        <p:nvGraphicFramePr>
          <p:cNvPr id="7178" name="Object 10"/>
          <p:cNvGraphicFramePr>
            <a:graphicFrameLocks noChangeAspect="1"/>
          </p:cNvGraphicFramePr>
          <p:nvPr/>
        </p:nvGraphicFramePr>
        <p:xfrm>
          <a:off x="4356100" y="3529013"/>
          <a:ext cx="2413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59" name="Equation" r:id="rId3" imgW="241300" imgH="266700" progId="Equation.DSMT4">
                  <p:embed/>
                </p:oleObj>
              </mc:Choice>
              <mc:Fallback>
                <p:oleObj name="Equation" r:id="rId3" imgW="241300" imgH="266700" progId="Equation.DSMT4">
                  <p:embed/>
                  <p:pic>
                    <p:nvPicPr>
                      <p:cNvPr id="0" name="Picture 2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56100" y="3529013"/>
                        <a:ext cx="241300" cy="2667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179" name="Object 11"/>
          <p:cNvGraphicFramePr>
            <a:graphicFrameLocks noChangeAspect="1"/>
          </p:cNvGraphicFramePr>
          <p:nvPr/>
        </p:nvGraphicFramePr>
        <p:xfrm>
          <a:off x="4356100" y="6445250"/>
          <a:ext cx="2413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60" name="Equation" r:id="rId5" imgW="241300" imgH="266700" progId="Equation.DSMT4">
                  <p:embed/>
                </p:oleObj>
              </mc:Choice>
              <mc:Fallback>
                <p:oleObj name="Equation" r:id="rId5" imgW="241300" imgH="266700" progId="Equation.DSMT4">
                  <p:embed/>
                  <p:pic>
                    <p:nvPicPr>
                      <p:cNvPr id="0" name="Picture 2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56100" y="6445250"/>
                        <a:ext cx="241300" cy="2667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180" name="Object 12"/>
          <p:cNvGraphicFramePr>
            <a:graphicFrameLocks noChangeAspect="1"/>
          </p:cNvGraphicFramePr>
          <p:nvPr/>
        </p:nvGraphicFramePr>
        <p:xfrm>
          <a:off x="576263" y="792163"/>
          <a:ext cx="3302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61" name="Equation" r:id="rId6" imgW="330200" imgH="381000" progId="Equation.DSMT4">
                  <p:embed/>
                </p:oleObj>
              </mc:Choice>
              <mc:Fallback>
                <p:oleObj name="Equation" r:id="rId6" imgW="330200" imgH="381000" progId="Equation.DSMT4">
                  <p:embed/>
                  <p:pic>
                    <p:nvPicPr>
                      <p:cNvPr id="0" name="Picture 3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6263" y="792163"/>
                        <a:ext cx="330200" cy="381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181" name="Object 13"/>
          <p:cNvGraphicFramePr>
            <a:graphicFrameLocks noChangeAspect="1"/>
          </p:cNvGraphicFramePr>
          <p:nvPr/>
        </p:nvGraphicFramePr>
        <p:xfrm>
          <a:off x="611188" y="3816350"/>
          <a:ext cx="2413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62" name="Equation" r:id="rId8" imgW="241300" imgH="266700" progId="Equation.DSMT4">
                  <p:embed/>
                </p:oleObj>
              </mc:Choice>
              <mc:Fallback>
                <p:oleObj name="Equation" r:id="rId8" imgW="241300" imgH="266700" progId="Equation.DSMT4">
                  <p:embed/>
                  <p:pic>
                    <p:nvPicPr>
                      <p:cNvPr id="0" name="Picture 3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1188" y="3816350"/>
                        <a:ext cx="241300" cy="2667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182" name="Text Box 14"/>
          <p:cNvSpPr txBox="1">
            <a:spLocks noChangeArrowheads="1"/>
          </p:cNvSpPr>
          <p:nvPr/>
        </p:nvSpPr>
        <p:spPr bwMode="auto">
          <a:xfrm>
            <a:off x="1150938" y="720725"/>
            <a:ext cx="3810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zh-CN" sz="20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O</a:t>
            </a:r>
            <a:endParaRPr kumimoji="1" lang="en-US" altLang="zh-CN" sz="2000" b="1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7183" name="Text Box 15"/>
          <p:cNvSpPr txBox="1">
            <a:spLocks noChangeArrowheads="1"/>
          </p:cNvSpPr>
          <p:nvPr/>
        </p:nvSpPr>
        <p:spPr bwMode="auto">
          <a:xfrm>
            <a:off x="1439863" y="900113"/>
            <a:ext cx="3810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zh-CN" sz="20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K</a:t>
            </a:r>
            <a:endParaRPr kumimoji="1" lang="en-US" altLang="zh-CN" sz="2000" b="1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7184" name="Text Box 16"/>
          <p:cNvSpPr txBox="1">
            <a:spLocks noChangeArrowheads="1"/>
          </p:cNvSpPr>
          <p:nvPr/>
        </p:nvSpPr>
        <p:spPr bwMode="auto">
          <a:xfrm>
            <a:off x="2663825" y="1800225"/>
            <a:ext cx="3810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zh-CN" sz="20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B</a:t>
            </a:r>
            <a:endParaRPr kumimoji="1" lang="en-US" altLang="zh-CN" sz="2000" b="1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7185" name="Text Box 17"/>
          <p:cNvSpPr txBox="1">
            <a:spLocks noChangeArrowheads="1"/>
          </p:cNvSpPr>
          <p:nvPr/>
        </p:nvSpPr>
        <p:spPr bwMode="auto">
          <a:xfrm>
            <a:off x="3276600" y="2413000"/>
            <a:ext cx="3810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zh-CN" sz="20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N</a:t>
            </a:r>
            <a:endParaRPr kumimoji="1" lang="en-US" altLang="zh-CN" sz="2000" b="1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7186" name="Text Box 18"/>
          <p:cNvSpPr txBox="1">
            <a:spLocks noChangeArrowheads="1"/>
          </p:cNvSpPr>
          <p:nvPr/>
        </p:nvSpPr>
        <p:spPr bwMode="auto">
          <a:xfrm>
            <a:off x="2519363" y="2592388"/>
            <a:ext cx="3810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zh-CN" sz="20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D</a:t>
            </a:r>
            <a:endParaRPr kumimoji="1" lang="en-US" altLang="zh-CN" sz="2000" b="1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7187" name="Text Box 19"/>
          <p:cNvSpPr txBox="1">
            <a:spLocks noChangeArrowheads="1"/>
          </p:cNvSpPr>
          <p:nvPr/>
        </p:nvSpPr>
        <p:spPr bwMode="auto">
          <a:xfrm>
            <a:off x="1295400" y="2881313"/>
            <a:ext cx="3810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zh-CN" sz="20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J</a:t>
            </a:r>
            <a:endParaRPr kumimoji="1" lang="en-US" altLang="zh-CN" sz="2000" b="1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7188" name="Text Box 20"/>
          <p:cNvSpPr txBox="1">
            <a:spLocks noChangeArrowheads="1"/>
          </p:cNvSpPr>
          <p:nvPr/>
        </p:nvSpPr>
        <p:spPr bwMode="auto">
          <a:xfrm>
            <a:off x="2519363" y="3097213"/>
            <a:ext cx="3810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zh-CN" sz="20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A</a:t>
            </a:r>
            <a:endParaRPr kumimoji="1" lang="en-US" altLang="zh-CN" sz="2000" b="1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7189" name="Text Box 21"/>
          <p:cNvSpPr txBox="1">
            <a:spLocks noChangeArrowheads="1"/>
          </p:cNvSpPr>
          <p:nvPr/>
        </p:nvSpPr>
        <p:spPr bwMode="auto">
          <a:xfrm>
            <a:off x="3240088" y="2844800"/>
            <a:ext cx="3810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zh-CN" sz="20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M</a:t>
            </a:r>
            <a:endParaRPr kumimoji="1" lang="en-US" altLang="zh-CN" sz="2000" b="1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7190" name="Text Box 22"/>
          <p:cNvSpPr txBox="1">
            <a:spLocks noChangeArrowheads="1"/>
          </p:cNvSpPr>
          <p:nvPr/>
        </p:nvSpPr>
        <p:spPr bwMode="auto">
          <a:xfrm>
            <a:off x="3995738" y="2952750"/>
            <a:ext cx="3810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zh-CN" sz="20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R</a:t>
            </a:r>
            <a:endParaRPr kumimoji="1" lang="en-US" altLang="zh-CN" sz="2000" b="1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7191" name="Text Box 23"/>
          <p:cNvSpPr txBox="1">
            <a:spLocks noChangeArrowheads="1"/>
          </p:cNvSpPr>
          <p:nvPr/>
        </p:nvSpPr>
        <p:spPr bwMode="auto">
          <a:xfrm>
            <a:off x="1150938" y="5940425"/>
            <a:ext cx="3810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zh-CN" sz="20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O</a:t>
            </a:r>
            <a:endParaRPr kumimoji="1" lang="en-US" altLang="zh-CN" sz="2000" b="1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7192" name="Text Box 24"/>
          <p:cNvSpPr txBox="1">
            <a:spLocks noChangeArrowheads="1"/>
          </p:cNvSpPr>
          <p:nvPr/>
        </p:nvSpPr>
        <p:spPr bwMode="auto">
          <a:xfrm>
            <a:off x="1439863" y="5653088"/>
            <a:ext cx="3810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zh-CN" sz="20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K</a:t>
            </a:r>
            <a:endParaRPr kumimoji="1" lang="en-US" altLang="zh-CN" sz="2000" b="1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7193" name="Text Box 25"/>
          <p:cNvSpPr txBox="1">
            <a:spLocks noChangeArrowheads="1"/>
          </p:cNvSpPr>
          <p:nvPr/>
        </p:nvSpPr>
        <p:spPr bwMode="auto">
          <a:xfrm>
            <a:off x="2592388" y="4321175"/>
            <a:ext cx="3810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zh-CN" sz="20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B</a:t>
            </a:r>
            <a:endParaRPr kumimoji="1" lang="en-US" altLang="zh-CN" sz="2000" b="1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7194" name="Text Box 26"/>
          <p:cNvSpPr txBox="1">
            <a:spLocks noChangeArrowheads="1"/>
          </p:cNvSpPr>
          <p:nvPr/>
        </p:nvSpPr>
        <p:spPr bwMode="auto">
          <a:xfrm>
            <a:off x="3276600" y="3744913"/>
            <a:ext cx="3810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zh-CN" sz="20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N</a:t>
            </a:r>
            <a:endParaRPr kumimoji="1" lang="en-US" altLang="zh-CN" sz="2000" b="1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7195" name="Text Box 27"/>
          <p:cNvSpPr txBox="1">
            <a:spLocks noChangeArrowheads="1"/>
          </p:cNvSpPr>
          <p:nvPr/>
        </p:nvSpPr>
        <p:spPr bwMode="auto">
          <a:xfrm>
            <a:off x="2519363" y="3889375"/>
            <a:ext cx="3810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zh-CN" sz="20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D</a:t>
            </a:r>
            <a:endParaRPr kumimoji="1" lang="en-US" altLang="zh-CN" sz="2000" b="1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7196" name="Text Box 28"/>
          <p:cNvSpPr txBox="1">
            <a:spLocks noChangeArrowheads="1"/>
          </p:cNvSpPr>
          <p:nvPr/>
        </p:nvSpPr>
        <p:spPr bwMode="auto">
          <a:xfrm>
            <a:off x="1295400" y="4429125"/>
            <a:ext cx="3810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zh-CN" sz="20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J</a:t>
            </a:r>
            <a:endParaRPr kumimoji="1" lang="en-US" altLang="zh-CN" sz="2000" b="1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7197" name="Text Box 29"/>
          <p:cNvSpPr txBox="1">
            <a:spLocks noChangeArrowheads="1"/>
          </p:cNvSpPr>
          <p:nvPr/>
        </p:nvSpPr>
        <p:spPr bwMode="auto">
          <a:xfrm>
            <a:off x="2808288" y="4176713"/>
            <a:ext cx="3810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zh-CN" sz="20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A</a:t>
            </a:r>
            <a:endParaRPr kumimoji="1" lang="en-US" altLang="zh-CN" sz="2000" b="1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7198" name="Text Box 30"/>
          <p:cNvSpPr txBox="1">
            <a:spLocks noChangeArrowheads="1"/>
          </p:cNvSpPr>
          <p:nvPr/>
        </p:nvSpPr>
        <p:spPr bwMode="auto">
          <a:xfrm>
            <a:off x="3132138" y="4140200"/>
            <a:ext cx="3810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zh-CN" sz="20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M</a:t>
            </a:r>
            <a:endParaRPr kumimoji="1" lang="en-US" altLang="zh-CN" sz="2000" b="1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7199" name="Text Box 31"/>
          <p:cNvSpPr txBox="1">
            <a:spLocks noChangeArrowheads="1"/>
          </p:cNvSpPr>
          <p:nvPr/>
        </p:nvSpPr>
        <p:spPr bwMode="auto">
          <a:xfrm>
            <a:off x="3995738" y="3816350"/>
            <a:ext cx="3810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zh-CN" sz="20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R</a:t>
            </a:r>
            <a:endParaRPr kumimoji="1" lang="en-US" altLang="zh-CN" sz="2000" b="1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  <p:graphicFrame>
        <p:nvGraphicFramePr>
          <p:cNvPr id="7200" name="Object 32"/>
          <p:cNvGraphicFramePr>
            <a:graphicFrameLocks noChangeAspect="1"/>
          </p:cNvGraphicFramePr>
          <p:nvPr/>
        </p:nvGraphicFramePr>
        <p:xfrm>
          <a:off x="5903913" y="5581650"/>
          <a:ext cx="14478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63" name="Equation" r:id="rId10" imgW="1447800" imgH="381000" progId="Equation.DSMT4">
                  <p:embed/>
                </p:oleObj>
              </mc:Choice>
              <mc:Fallback>
                <p:oleObj name="Equation" r:id="rId10" imgW="1447800" imgH="381000" progId="Equation.DSMT4">
                  <p:embed/>
                  <p:pic>
                    <p:nvPicPr>
                      <p:cNvPr id="0" name="Picture 3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03913" y="5581650"/>
                        <a:ext cx="1447800" cy="381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201" name="Object 33"/>
          <p:cNvGraphicFramePr>
            <a:graphicFrameLocks noChangeAspect="1"/>
          </p:cNvGraphicFramePr>
          <p:nvPr/>
        </p:nvGraphicFramePr>
        <p:xfrm>
          <a:off x="5184775" y="1441450"/>
          <a:ext cx="24384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64" name="Equation" r:id="rId12" imgW="2438400" imgH="381000" progId="Equation.DSMT4">
                  <p:embed/>
                </p:oleObj>
              </mc:Choice>
              <mc:Fallback>
                <p:oleObj name="Equation" r:id="rId12" imgW="2438400" imgH="381000" progId="Equation.DSMT4">
                  <p:embed/>
                  <p:pic>
                    <p:nvPicPr>
                      <p:cNvPr id="0" name="Picture 3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84775" y="1441450"/>
                        <a:ext cx="2438400" cy="381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202" name="Object 34"/>
          <p:cNvGraphicFramePr>
            <a:graphicFrameLocks noChangeAspect="1"/>
          </p:cNvGraphicFramePr>
          <p:nvPr/>
        </p:nvGraphicFramePr>
        <p:xfrm>
          <a:off x="5184775" y="2052638"/>
          <a:ext cx="850900" cy="279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65" name="Equation" r:id="rId14" imgW="850265" imgH="279400" progId="Equation.DSMT4">
                  <p:embed/>
                </p:oleObj>
              </mc:Choice>
              <mc:Fallback>
                <p:oleObj name="Equation" r:id="rId14" imgW="850265" imgH="279400" progId="Equation.DSMT4">
                  <p:embed/>
                  <p:pic>
                    <p:nvPicPr>
                      <p:cNvPr id="0" name="Picture 3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84775" y="2052638"/>
                        <a:ext cx="850900" cy="2794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203" name="Object 35"/>
          <p:cNvGraphicFramePr>
            <a:graphicFrameLocks noChangeAspect="1"/>
          </p:cNvGraphicFramePr>
          <p:nvPr/>
        </p:nvGraphicFramePr>
        <p:xfrm>
          <a:off x="6335713" y="1908175"/>
          <a:ext cx="2171700" cy="635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66" name="Equation" r:id="rId16" imgW="2171700" imgH="635000" progId="Equation.DSMT4">
                  <p:embed/>
                </p:oleObj>
              </mc:Choice>
              <mc:Fallback>
                <p:oleObj name="Equation" r:id="rId16" imgW="2171700" imgH="635000" progId="Equation.DSMT4">
                  <p:embed/>
                  <p:pic>
                    <p:nvPicPr>
                      <p:cNvPr id="0" name="Picture 3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35713" y="1908175"/>
                        <a:ext cx="2171700" cy="635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204" name="Object 36"/>
          <p:cNvGraphicFramePr>
            <a:graphicFrameLocks noChangeAspect="1"/>
          </p:cNvGraphicFramePr>
          <p:nvPr/>
        </p:nvGraphicFramePr>
        <p:xfrm>
          <a:off x="5292725" y="4860925"/>
          <a:ext cx="10160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67" name="Equation" r:id="rId18" imgW="1016000" imgH="381000" progId="Equation.DSMT4">
                  <p:embed/>
                </p:oleObj>
              </mc:Choice>
              <mc:Fallback>
                <p:oleObj name="Equation" r:id="rId18" imgW="1016000" imgH="381000" progId="Equation.DSMT4">
                  <p:embed/>
                  <p:pic>
                    <p:nvPicPr>
                      <p:cNvPr id="0" name="Picture 3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92725" y="4860925"/>
                        <a:ext cx="1016000" cy="381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205" name="Object 37"/>
          <p:cNvGraphicFramePr>
            <a:graphicFrameLocks noChangeAspect="1"/>
          </p:cNvGraphicFramePr>
          <p:nvPr/>
        </p:nvGraphicFramePr>
        <p:xfrm>
          <a:off x="6551613" y="4824413"/>
          <a:ext cx="1714500" cy="698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68" name="Equation" r:id="rId20" imgW="1714500" imgH="698500" progId="Equation.DSMT4">
                  <p:embed/>
                </p:oleObj>
              </mc:Choice>
              <mc:Fallback>
                <p:oleObj name="Equation" r:id="rId20" imgW="1714500" imgH="698500" progId="Equation.DSMT4">
                  <p:embed/>
                  <p:pic>
                    <p:nvPicPr>
                      <p:cNvPr id="0" name="Picture 3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51613" y="4824413"/>
                        <a:ext cx="1714500" cy="6985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206" name="Text Box 38"/>
          <p:cNvSpPr txBox="1">
            <a:spLocks noChangeArrowheads="1"/>
          </p:cNvSpPr>
          <p:nvPr/>
        </p:nvSpPr>
        <p:spPr bwMode="auto">
          <a:xfrm>
            <a:off x="5321300" y="6049963"/>
            <a:ext cx="294163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2400" b="1">
                <a:solidFill>
                  <a:srgbClr val="33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麦克斯韦等面积法则</a:t>
            </a:r>
            <a:endParaRPr kumimoji="1" lang="zh-CN" altLang="en-US" sz="2400" b="1">
              <a:solidFill>
                <a:srgbClr val="3333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7207" name="Text Box 39"/>
          <p:cNvSpPr txBox="1">
            <a:spLocks noChangeArrowheads="1"/>
          </p:cNvSpPr>
          <p:nvPr/>
        </p:nvSpPr>
        <p:spPr bwMode="auto">
          <a:xfrm>
            <a:off x="2808288" y="720725"/>
            <a:ext cx="30241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2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范氏方程的平衡曲线</a:t>
            </a:r>
            <a:endParaRPr kumimoji="1" lang="zh-CN" altLang="en-US" sz="2400" b="1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  <p:graphicFrame>
        <p:nvGraphicFramePr>
          <p:cNvPr id="7208" name="Object 40"/>
          <p:cNvGraphicFramePr>
            <a:graphicFrameLocks noChangeAspect="1"/>
          </p:cNvGraphicFramePr>
          <p:nvPr/>
        </p:nvGraphicFramePr>
        <p:xfrm>
          <a:off x="5775325" y="798513"/>
          <a:ext cx="25908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69" name="Equation" r:id="rId22" imgW="2590800" imgH="431800" progId="Equation.DSMT4">
                  <p:embed/>
                </p:oleObj>
              </mc:Choice>
              <mc:Fallback>
                <p:oleObj name="Equation" r:id="rId22" imgW="2590800" imgH="431800" progId="Equation.DSMT4">
                  <p:embed/>
                  <p:pic>
                    <p:nvPicPr>
                      <p:cNvPr id="0" name="Picture 3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75325" y="798513"/>
                        <a:ext cx="2590800" cy="4318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209" name="AutoShape 41"/>
          <p:cNvSpPr/>
          <p:nvPr/>
        </p:nvSpPr>
        <p:spPr bwMode="auto">
          <a:xfrm>
            <a:off x="2452688" y="1362075"/>
            <a:ext cx="427037" cy="438150"/>
          </a:xfrm>
          <a:prstGeom prst="callout1">
            <a:avLst>
              <a:gd name="adj1" fmla="val 26088"/>
              <a:gd name="adj2" fmla="val -17843"/>
              <a:gd name="adj3" fmla="val 75361"/>
              <a:gd name="adj4" fmla="val -85500"/>
            </a:avLst>
          </a:prstGeom>
          <a:solidFill>
            <a:schemeClr val="accent1">
              <a:alpha val="39999"/>
            </a:schemeClr>
          </a:solidFill>
          <a:ln w="12700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zh-CN" sz="2000" b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anose="02020603050405020304" pitchFamily="18" charset="0"/>
              </a:rPr>
              <a:t>G</a:t>
            </a:r>
            <a:endParaRPr kumimoji="1" lang="en-US" altLang="zh-CN" sz="2000" b="1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7210" name="AutoShape 42"/>
          <p:cNvSpPr/>
          <p:nvPr/>
        </p:nvSpPr>
        <p:spPr bwMode="auto">
          <a:xfrm>
            <a:off x="4032250" y="2520950"/>
            <a:ext cx="431800" cy="431800"/>
          </a:xfrm>
          <a:prstGeom prst="callout1">
            <a:avLst>
              <a:gd name="adj1" fmla="val 26472"/>
              <a:gd name="adj2" fmla="val -17648"/>
              <a:gd name="adj3" fmla="val 154778"/>
              <a:gd name="adj4" fmla="val -84560"/>
            </a:avLst>
          </a:prstGeom>
          <a:solidFill>
            <a:schemeClr val="accent1">
              <a:alpha val="39999"/>
            </a:schemeClr>
          </a:solidFill>
          <a:ln w="12700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zh-CN" sz="2000" b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anose="02020603050405020304" pitchFamily="18" charset="0"/>
              </a:rPr>
              <a:t>L</a:t>
            </a:r>
            <a:endParaRPr kumimoji="1" lang="en-US" altLang="zh-CN" sz="2000" b="1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7211" name="AutoShape 43"/>
          <p:cNvSpPr/>
          <p:nvPr/>
        </p:nvSpPr>
        <p:spPr bwMode="auto">
          <a:xfrm>
            <a:off x="3276600" y="1944688"/>
            <a:ext cx="755650" cy="438150"/>
          </a:xfrm>
          <a:prstGeom prst="callout1">
            <a:avLst>
              <a:gd name="adj1" fmla="val 26088"/>
              <a:gd name="adj2" fmla="val -10083"/>
              <a:gd name="adj3" fmla="val 100000"/>
              <a:gd name="adj4" fmla="val -57981"/>
            </a:avLst>
          </a:prstGeom>
          <a:solidFill>
            <a:schemeClr val="accent1">
              <a:alpha val="39999"/>
            </a:schemeClr>
          </a:solidFill>
          <a:ln w="12700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zh-CN" sz="2000" b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anose="02020603050405020304" pitchFamily="18" charset="0"/>
              </a:rPr>
              <a:t>G+L</a:t>
            </a:r>
            <a:endParaRPr kumimoji="1" lang="en-US" altLang="zh-CN" sz="2000" b="1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7212" name="Text Box 44"/>
          <p:cNvSpPr txBox="1">
            <a:spLocks noChangeArrowheads="1"/>
          </p:cNvSpPr>
          <p:nvPr/>
        </p:nvSpPr>
        <p:spPr bwMode="auto">
          <a:xfrm>
            <a:off x="5019675" y="2684463"/>
            <a:ext cx="13906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zh-CN" sz="2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NDJ</a:t>
            </a:r>
            <a:r>
              <a:rPr kumimoji="1" lang="zh-CN" altLang="en-US" sz="2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段：</a:t>
            </a:r>
            <a:endParaRPr kumimoji="1" lang="zh-CN" altLang="en-US" sz="2400" b="1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  <p:graphicFrame>
        <p:nvGraphicFramePr>
          <p:cNvPr id="7213" name="Object 45"/>
          <p:cNvGraphicFramePr>
            <a:graphicFrameLocks noChangeAspect="1"/>
          </p:cNvGraphicFramePr>
          <p:nvPr/>
        </p:nvGraphicFramePr>
        <p:xfrm>
          <a:off x="6227763" y="2773363"/>
          <a:ext cx="3937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70" name="Equation" r:id="rId24" imgW="393700" imgH="381000" progId="Equation.DSMT4">
                  <p:embed/>
                </p:oleObj>
              </mc:Choice>
              <mc:Fallback>
                <p:oleObj name="Equation" r:id="rId24" imgW="393700" imgH="381000" progId="Equation.DSMT4">
                  <p:embed/>
                  <p:pic>
                    <p:nvPicPr>
                      <p:cNvPr id="0" name="Picture 3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27763" y="2773363"/>
                        <a:ext cx="393700" cy="381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214" name="Rectangle 46"/>
          <p:cNvSpPr>
            <a:spLocks noChangeArrowheads="1"/>
          </p:cNvSpPr>
          <p:nvPr/>
        </p:nvSpPr>
        <p:spPr bwMode="auto">
          <a:xfrm>
            <a:off x="6551613" y="2720975"/>
            <a:ext cx="19446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2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最大  不稳定 </a:t>
            </a:r>
            <a:endParaRPr kumimoji="1" lang="zh-CN" altLang="en-US" sz="2400" b="1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7215" name="Text Box 47"/>
          <p:cNvSpPr txBox="1">
            <a:spLocks noChangeArrowheads="1"/>
          </p:cNvSpPr>
          <p:nvPr/>
        </p:nvSpPr>
        <p:spPr bwMode="auto">
          <a:xfrm>
            <a:off x="4967288" y="3708400"/>
            <a:ext cx="12207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zh-CN" sz="2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BN</a:t>
            </a:r>
            <a:r>
              <a:rPr kumimoji="1" lang="zh-CN" altLang="en-US" sz="2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段：</a:t>
            </a:r>
            <a:endParaRPr kumimoji="1" lang="zh-CN" altLang="en-US" sz="2400" b="1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7216" name="Text Box 48"/>
          <p:cNvSpPr txBox="1">
            <a:spLocks noChangeArrowheads="1"/>
          </p:cNvSpPr>
          <p:nvPr/>
        </p:nvSpPr>
        <p:spPr bwMode="auto">
          <a:xfrm>
            <a:off x="5040313" y="4176713"/>
            <a:ext cx="11699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zh-CN" sz="2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JA</a:t>
            </a:r>
            <a:r>
              <a:rPr kumimoji="1" lang="zh-CN" altLang="en-US" sz="2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段：</a:t>
            </a:r>
            <a:endParaRPr kumimoji="1" lang="zh-CN" altLang="en-US" sz="2400" b="1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7217" name="Text Box 49"/>
          <p:cNvSpPr txBox="1">
            <a:spLocks noChangeArrowheads="1"/>
          </p:cNvSpPr>
          <p:nvPr/>
        </p:nvSpPr>
        <p:spPr bwMode="auto">
          <a:xfrm>
            <a:off x="4716463" y="3205163"/>
            <a:ext cx="220186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zh-CN" sz="2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OKBAMR</a:t>
            </a:r>
            <a:r>
              <a:rPr kumimoji="1" lang="zh-CN" altLang="en-US" sz="2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段：</a:t>
            </a:r>
            <a:endParaRPr kumimoji="1" lang="zh-CN" altLang="en-US" sz="2400" b="1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  <p:graphicFrame>
        <p:nvGraphicFramePr>
          <p:cNvPr id="7218" name="Object 50"/>
          <p:cNvGraphicFramePr>
            <a:graphicFrameLocks noChangeAspect="1"/>
          </p:cNvGraphicFramePr>
          <p:nvPr/>
        </p:nvGraphicFramePr>
        <p:xfrm>
          <a:off x="6696075" y="3240088"/>
          <a:ext cx="3937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71" name="Equation" r:id="rId26" imgW="393700" imgH="381000" progId="Equation.DSMT4">
                  <p:embed/>
                </p:oleObj>
              </mc:Choice>
              <mc:Fallback>
                <p:oleObj name="Equation" r:id="rId26" imgW="393700" imgH="381000" progId="Equation.DSMT4">
                  <p:embed/>
                  <p:pic>
                    <p:nvPicPr>
                      <p:cNvPr id="0" name="Picture 4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96075" y="3240088"/>
                        <a:ext cx="393700" cy="381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219" name="Rectangle 51"/>
          <p:cNvSpPr>
            <a:spLocks noChangeArrowheads="1"/>
          </p:cNvSpPr>
          <p:nvPr/>
        </p:nvSpPr>
        <p:spPr bwMode="auto">
          <a:xfrm>
            <a:off x="6985000" y="3189288"/>
            <a:ext cx="16383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2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最小  稳定 </a:t>
            </a:r>
            <a:endParaRPr kumimoji="1" lang="zh-CN" altLang="en-US" sz="2400" b="1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7220" name="Rectangle 52"/>
          <p:cNvSpPr>
            <a:spLocks noChangeArrowheads="1"/>
          </p:cNvSpPr>
          <p:nvPr/>
        </p:nvSpPr>
        <p:spPr bwMode="auto">
          <a:xfrm>
            <a:off x="5976938" y="3924300"/>
            <a:ext cx="7969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2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亚稳</a:t>
            </a:r>
            <a:endParaRPr kumimoji="1" lang="zh-CN" altLang="en-US" sz="2400" b="1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7221" name="Text Box 53"/>
          <p:cNvSpPr txBox="1">
            <a:spLocks noChangeArrowheads="1"/>
          </p:cNvSpPr>
          <p:nvPr/>
        </p:nvSpPr>
        <p:spPr bwMode="auto">
          <a:xfrm>
            <a:off x="6911975" y="3708400"/>
            <a:ext cx="17160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2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过饱和蒸气</a:t>
            </a:r>
            <a:endParaRPr kumimoji="1" lang="zh-CN" altLang="en-US" sz="2400" b="1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7222" name="Text Box 54"/>
          <p:cNvSpPr txBox="1">
            <a:spLocks noChangeArrowheads="1"/>
          </p:cNvSpPr>
          <p:nvPr/>
        </p:nvSpPr>
        <p:spPr bwMode="auto">
          <a:xfrm>
            <a:off x="6911975" y="4176713"/>
            <a:ext cx="14097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2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过热液体</a:t>
            </a:r>
            <a:endParaRPr kumimoji="1" lang="zh-CN" altLang="en-US" sz="2400" b="1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7223" name="Text Box 55"/>
          <p:cNvSpPr txBox="1">
            <a:spLocks noChangeArrowheads="1"/>
          </p:cNvSpPr>
          <p:nvPr/>
        </p:nvSpPr>
        <p:spPr bwMode="auto">
          <a:xfrm>
            <a:off x="250825" y="182563"/>
            <a:ext cx="20161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2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能量分析</a:t>
            </a:r>
            <a:endParaRPr lang="zh-CN" altLang="en-US" sz="2400" b="1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2" grpId="0" animBg="1"/>
      <p:bldP spid="7173" grpId="0" animBg="1"/>
      <p:bldP spid="7174" grpId="0" animBg="1"/>
      <p:bldP spid="7175" grpId="0" animBg="1"/>
      <p:bldP spid="7176" grpId="0" animBg="1"/>
      <p:bldP spid="7177" grpId="0" animBg="1"/>
      <p:bldP spid="7182" grpId="0"/>
      <p:bldP spid="7183" grpId="0"/>
      <p:bldP spid="7184" grpId="0"/>
      <p:bldP spid="7185" grpId="0"/>
      <p:bldP spid="7186" grpId="0"/>
      <p:bldP spid="7187" grpId="0"/>
      <p:bldP spid="7188" grpId="0"/>
      <p:bldP spid="7189" grpId="0"/>
      <p:bldP spid="7190" grpId="0"/>
      <p:bldP spid="7191" grpId="0"/>
      <p:bldP spid="7192" grpId="0"/>
      <p:bldP spid="7193" grpId="0"/>
      <p:bldP spid="7194" grpId="0"/>
      <p:bldP spid="7195" grpId="0"/>
      <p:bldP spid="7196" grpId="0"/>
      <p:bldP spid="7197" grpId="0"/>
      <p:bldP spid="7198" grpId="0"/>
      <p:bldP spid="7199" grpId="0"/>
      <p:bldP spid="7206" grpId="0"/>
      <p:bldP spid="7207" grpId="0"/>
      <p:bldP spid="7209" grpId="0" animBg="1"/>
      <p:bldP spid="7210" grpId="0" animBg="1"/>
      <p:bldP spid="7211" grpId="0" animBg="1"/>
      <p:bldP spid="7212" grpId="0"/>
      <p:bldP spid="7214" grpId="0"/>
      <p:bldP spid="7215" grpId="0"/>
      <p:bldP spid="7216" grpId="0"/>
      <p:bldP spid="7217" grpId="0"/>
      <p:bldP spid="7219" grpId="0"/>
      <p:bldP spid="7220" grpId="0"/>
      <p:bldP spid="7221" grpId="0"/>
      <p:bldP spid="722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2"/>
          <p:cNvSpPr txBox="1">
            <a:spLocks noChangeArrowheads="1"/>
          </p:cNvSpPr>
          <p:nvPr/>
        </p:nvSpPr>
        <p:spPr bwMode="auto">
          <a:xfrm>
            <a:off x="215900" y="1089025"/>
            <a:ext cx="1116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2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极小点</a:t>
            </a:r>
            <a:endParaRPr kumimoji="1" lang="zh-CN" altLang="en-US" sz="2400" b="1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  <p:graphicFrame>
        <p:nvGraphicFramePr>
          <p:cNvPr id="6147" name="Object 3"/>
          <p:cNvGraphicFramePr>
            <a:graphicFrameLocks noChangeAspect="1"/>
          </p:cNvGraphicFramePr>
          <p:nvPr/>
        </p:nvGraphicFramePr>
        <p:xfrm>
          <a:off x="1395413" y="908050"/>
          <a:ext cx="3086100" cy="901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68" name="Equation" r:id="rId1" imgW="3086100" imgH="901700" progId="Equation.DSMT4">
                  <p:embed/>
                </p:oleObj>
              </mc:Choice>
              <mc:Fallback>
                <p:oleObj name="Equation" r:id="rId1" imgW="3086100" imgH="901700" progId="Equation.DSMT4">
                  <p:embed/>
                  <p:pic>
                    <p:nvPicPr>
                      <p:cNvPr id="0" name="Picture 2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95413" y="908050"/>
                        <a:ext cx="3086100" cy="9017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148" name="Text Box 4"/>
          <p:cNvSpPr txBox="1">
            <a:spLocks noChangeArrowheads="1"/>
          </p:cNvSpPr>
          <p:nvPr/>
        </p:nvSpPr>
        <p:spPr bwMode="auto">
          <a:xfrm>
            <a:off x="4608513" y="1052513"/>
            <a:ext cx="11874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2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极大点</a:t>
            </a:r>
            <a:endParaRPr kumimoji="1" lang="zh-CN" altLang="en-US" sz="2400" b="1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6149" name="Text Box 5"/>
          <p:cNvSpPr txBox="1">
            <a:spLocks noChangeArrowheads="1"/>
          </p:cNvSpPr>
          <p:nvPr/>
        </p:nvSpPr>
        <p:spPr bwMode="auto">
          <a:xfrm>
            <a:off x="503238" y="368300"/>
            <a:ext cx="334803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范氏气体临界点的确定</a:t>
            </a:r>
            <a:endParaRPr kumimoji="1" lang="zh-CN" altLang="en-US" sz="2400" b="1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6150" name="Text Box 6"/>
          <p:cNvSpPr txBox="1">
            <a:spLocks noChangeArrowheads="1"/>
          </p:cNvSpPr>
          <p:nvPr/>
        </p:nvSpPr>
        <p:spPr bwMode="auto">
          <a:xfrm>
            <a:off x="468313" y="2024063"/>
            <a:ext cx="86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2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拐点</a:t>
            </a:r>
            <a:endParaRPr kumimoji="1" lang="zh-CN" altLang="en-US" sz="2400" b="1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  <p:graphicFrame>
        <p:nvGraphicFramePr>
          <p:cNvPr id="6151" name="Object 7"/>
          <p:cNvGraphicFramePr>
            <a:graphicFrameLocks noChangeAspect="1"/>
          </p:cNvGraphicFramePr>
          <p:nvPr/>
        </p:nvGraphicFramePr>
        <p:xfrm>
          <a:off x="5791200" y="908050"/>
          <a:ext cx="3086100" cy="901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69" name="Equation" r:id="rId3" imgW="3086100" imgH="901700" progId="Equation.DSMT4">
                  <p:embed/>
                </p:oleObj>
              </mc:Choice>
              <mc:Fallback>
                <p:oleObj name="Equation" r:id="rId3" imgW="3086100" imgH="901700" progId="Equation.DSMT4">
                  <p:embed/>
                  <p:pic>
                    <p:nvPicPr>
                      <p:cNvPr id="0" name="Picture 2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91200" y="908050"/>
                        <a:ext cx="3086100" cy="9017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52" name="Object 8"/>
          <p:cNvGraphicFramePr>
            <a:graphicFrameLocks noChangeAspect="1"/>
          </p:cNvGraphicFramePr>
          <p:nvPr/>
        </p:nvGraphicFramePr>
        <p:xfrm>
          <a:off x="1403350" y="1808163"/>
          <a:ext cx="3086100" cy="901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70" name="Equation" r:id="rId5" imgW="3086100" imgH="901700" progId="Equation.DSMT4">
                  <p:embed/>
                </p:oleObj>
              </mc:Choice>
              <mc:Fallback>
                <p:oleObj name="Equation" r:id="rId5" imgW="3086100" imgH="901700" progId="Equation.DSMT4">
                  <p:embed/>
                  <p:pic>
                    <p:nvPicPr>
                      <p:cNvPr id="0" name="Picture 2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03350" y="1808163"/>
                        <a:ext cx="3086100" cy="9017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53" name="Object 9"/>
          <p:cNvGraphicFramePr>
            <a:graphicFrameLocks noChangeAspect="1"/>
          </p:cNvGraphicFramePr>
          <p:nvPr/>
        </p:nvGraphicFramePr>
        <p:xfrm>
          <a:off x="4787900" y="1808163"/>
          <a:ext cx="2908300" cy="889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71" name="Equation" r:id="rId7" imgW="2908300" imgH="889000" progId="Equation.DSMT4">
                  <p:embed/>
                </p:oleObj>
              </mc:Choice>
              <mc:Fallback>
                <p:oleObj name="Equation" r:id="rId7" imgW="2908300" imgH="889000" progId="Equation.DSMT4">
                  <p:embed/>
                  <p:pic>
                    <p:nvPicPr>
                      <p:cNvPr id="0" name="Picture 2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87900" y="1808163"/>
                        <a:ext cx="2908300" cy="889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63" name="Object 19"/>
          <p:cNvGraphicFramePr>
            <a:graphicFrameLocks noChangeAspect="1"/>
          </p:cNvGraphicFramePr>
          <p:nvPr/>
        </p:nvGraphicFramePr>
        <p:xfrm>
          <a:off x="2843213" y="3068638"/>
          <a:ext cx="2386012" cy="7889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72" name="公式" r:id="rId9" imgW="1066165" imgH="444500" progId="Equation.3">
                  <p:embed/>
                </p:oleObj>
              </mc:Choice>
              <mc:Fallback>
                <p:oleObj name="公式" r:id="rId9" imgW="1066165" imgH="444500" progId="Equation.3">
                  <p:embed/>
                  <p:pic>
                    <p:nvPicPr>
                      <p:cNvPr id="0" name="Picture 2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43213" y="3068638"/>
                        <a:ext cx="2386012" cy="7889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CC99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64" name="Object 20"/>
          <p:cNvGraphicFramePr>
            <a:graphicFrameLocks noChangeAspect="1"/>
          </p:cNvGraphicFramePr>
          <p:nvPr/>
        </p:nvGraphicFramePr>
        <p:xfrm>
          <a:off x="468313" y="4149725"/>
          <a:ext cx="3335337" cy="8048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73" name="公式" r:id="rId11" imgW="1892300" imgH="457200" progId="Equation.3">
                  <p:embed/>
                </p:oleObj>
              </mc:Choice>
              <mc:Fallback>
                <p:oleObj name="公式" r:id="rId11" imgW="1892300" imgH="457200" progId="Equation.3">
                  <p:embed/>
                  <p:pic>
                    <p:nvPicPr>
                      <p:cNvPr id="0" name="Picture 2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4149725"/>
                        <a:ext cx="3335337" cy="8048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CC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65" name="Object 21"/>
          <p:cNvGraphicFramePr>
            <a:graphicFrameLocks noChangeAspect="1"/>
          </p:cNvGraphicFramePr>
          <p:nvPr/>
        </p:nvGraphicFramePr>
        <p:xfrm>
          <a:off x="434975" y="5157788"/>
          <a:ext cx="3271838" cy="8493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74" name="公式" r:id="rId13" imgW="1854200" imgH="482600" progId="Equation.3">
                  <p:embed/>
                </p:oleObj>
              </mc:Choice>
              <mc:Fallback>
                <p:oleObj name="公式" r:id="rId13" imgW="1854200" imgH="482600" progId="Equation.3">
                  <p:embed/>
                  <p:pic>
                    <p:nvPicPr>
                      <p:cNvPr id="0" name="Picture 2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4975" y="5157788"/>
                        <a:ext cx="3271838" cy="8493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CC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66" name="Object 22"/>
          <p:cNvGraphicFramePr>
            <a:graphicFrameLocks noChangeAspect="1"/>
          </p:cNvGraphicFramePr>
          <p:nvPr/>
        </p:nvGraphicFramePr>
        <p:xfrm>
          <a:off x="4329113" y="4149725"/>
          <a:ext cx="1746250" cy="7826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75" name="公式" r:id="rId15" imgW="989965" imgH="444500" progId="Equation.3">
                  <p:embed/>
                </p:oleObj>
              </mc:Choice>
              <mc:Fallback>
                <p:oleObj name="公式" r:id="rId15" imgW="989965" imgH="444500" progId="Equation.3">
                  <p:embed/>
                  <p:pic>
                    <p:nvPicPr>
                      <p:cNvPr id="0" name="Picture 2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29113" y="4149725"/>
                        <a:ext cx="1746250" cy="7826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CC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67" name="Object 23"/>
          <p:cNvGraphicFramePr>
            <a:graphicFrameLocks noChangeAspect="1"/>
          </p:cNvGraphicFramePr>
          <p:nvPr/>
        </p:nvGraphicFramePr>
        <p:xfrm>
          <a:off x="4192588" y="5229225"/>
          <a:ext cx="1746250" cy="7826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76" name="公式" r:id="rId17" imgW="989965" imgH="444500" progId="Equation.3">
                  <p:embed/>
                </p:oleObj>
              </mc:Choice>
              <mc:Fallback>
                <p:oleObj name="公式" r:id="rId17" imgW="989965" imgH="444500" progId="Equation.3">
                  <p:embed/>
                  <p:pic>
                    <p:nvPicPr>
                      <p:cNvPr id="0" name="Picture 3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92588" y="5229225"/>
                        <a:ext cx="1746250" cy="7826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CC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168" name="Text Box 24"/>
          <p:cNvSpPr txBox="1">
            <a:spLocks noChangeArrowheads="1"/>
          </p:cNvSpPr>
          <p:nvPr/>
        </p:nvSpPr>
        <p:spPr bwMode="auto">
          <a:xfrm>
            <a:off x="6300788" y="4940300"/>
            <a:ext cx="100806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2400">
                <a:solidFill>
                  <a:srgbClr val="000000"/>
                </a:solidFill>
              </a:rPr>
              <a:t>相除</a:t>
            </a:r>
            <a:endParaRPr lang="zh-CN" altLang="en-US" sz="2400">
              <a:solidFill>
                <a:srgbClr val="000000"/>
              </a:solidFill>
            </a:endParaRPr>
          </a:p>
        </p:txBody>
      </p:sp>
      <p:graphicFrame>
        <p:nvGraphicFramePr>
          <p:cNvPr id="6169" name="Object 25"/>
          <p:cNvGraphicFramePr>
            <a:graphicFrameLocks noChangeAspect="1"/>
          </p:cNvGraphicFramePr>
          <p:nvPr/>
        </p:nvGraphicFramePr>
        <p:xfrm>
          <a:off x="7367588" y="4940300"/>
          <a:ext cx="1177925" cy="4937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77" name="公式" r:id="rId19" imgW="546100" imgH="228600" progId="Equation.3">
                  <p:embed/>
                </p:oleObj>
              </mc:Choice>
              <mc:Fallback>
                <p:oleObj name="公式" r:id="rId19" imgW="546100" imgH="228600" progId="Equation.3">
                  <p:embed/>
                  <p:pic>
                    <p:nvPicPr>
                      <p:cNvPr id="0" name="Picture 3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367588" y="4940300"/>
                        <a:ext cx="1177925" cy="4937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CC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/>
      <p:bldP spid="6148" grpId="0"/>
      <p:bldP spid="6149" grpId="0"/>
      <p:bldP spid="6150" grpId="0"/>
      <p:bldP spid="616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220" name="Object 4"/>
          <p:cNvGraphicFramePr>
            <a:graphicFrameLocks noChangeAspect="1"/>
          </p:cNvGraphicFramePr>
          <p:nvPr/>
        </p:nvGraphicFramePr>
        <p:xfrm>
          <a:off x="1042988" y="404813"/>
          <a:ext cx="41148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2" name="Equation" r:id="rId1" imgW="4114800" imgH="736600" progId="Equation.DSMT4">
                  <p:embed/>
                </p:oleObj>
              </mc:Choice>
              <mc:Fallback>
                <p:oleObj name="Equation" r:id="rId1" imgW="4114800" imgH="736600" progId="Equation.DSMT4">
                  <p:embed/>
                  <p:pic>
                    <p:nvPicPr>
                      <p:cNvPr id="0" name="Picture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42988" y="404813"/>
                        <a:ext cx="4114800" cy="7366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221" name="Object 5"/>
          <p:cNvGraphicFramePr>
            <a:graphicFrameLocks noChangeAspect="1"/>
          </p:cNvGraphicFramePr>
          <p:nvPr/>
        </p:nvGraphicFramePr>
        <p:xfrm>
          <a:off x="1331913" y="1557338"/>
          <a:ext cx="2247900" cy="812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3" name="Equation" r:id="rId3" imgW="2247900" imgH="812800" progId="Equation.DSMT4">
                  <p:embed/>
                </p:oleObj>
              </mc:Choice>
              <mc:Fallback>
                <p:oleObj name="Equation" r:id="rId3" imgW="2247900" imgH="812800" progId="Equation.DSMT4">
                  <p:embed/>
                  <p:pic>
                    <p:nvPicPr>
                      <p:cNvPr id="0" name="Picture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31913" y="1557338"/>
                        <a:ext cx="2247900" cy="812800"/>
                      </a:xfrm>
                      <a:prstGeom prst="rect">
                        <a:avLst/>
                      </a:prstGeom>
                      <a:solidFill>
                        <a:srgbClr val="FF9900"/>
                      </a:solidFill>
                      <a:ln w="38100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9222" name="Text Box 6"/>
          <p:cNvSpPr txBox="1">
            <a:spLocks noChangeArrowheads="1"/>
          </p:cNvSpPr>
          <p:nvPr/>
        </p:nvSpPr>
        <p:spPr bwMode="auto">
          <a:xfrm>
            <a:off x="4211638" y="1700213"/>
            <a:ext cx="162083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2400" b="1" dirty="0">
                <a:solidFill>
                  <a:srgbClr val="33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临界系数</a:t>
            </a:r>
            <a:endParaRPr kumimoji="1" lang="zh-CN" altLang="en-US" sz="2400" b="1" dirty="0">
              <a:solidFill>
                <a:srgbClr val="3333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9223" name="Text Box 7"/>
          <p:cNvSpPr txBox="1">
            <a:spLocks noChangeArrowheads="1"/>
          </p:cNvSpPr>
          <p:nvPr/>
        </p:nvSpPr>
        <p:spPr bwMode="auto">
          <a:xfrm>
            <a:off x="3924300" y="2276475"/>
            <a:ext cx="4752156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范氏物质系统有相同的临界系数。</a:t>
            </a:r>
            <a:endParaRPr kumimoji="1" lang="zh-CN" altLang="en-US" sz="2400" b="1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9226" name="Text Box 10"/>
          <p:cNvSpPr txBox="1">
            <a:spLocks noChangeArrowheads="1"/>
          </p:cNvSpPr>
          <p:nvPr/>
        </p:nvSpPr>
        <p:spPr bwMode="auto">
          <a:xfrm>
            <a:off x="4681538" y="4843463"/>
            <a:ext cx="21955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2400" b="1" dirty="0">
                <a:solidFill>
                  <a:srgbClr val="33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范氏对比方程</a:t>
            </a:r>
            <a:endParaRPr kumimoji="1" lang="zh-CN" altLang="en-US" sz="2400" b="1" dirty="0">
              <a:solidFill>
                <a:srgbClr val="3333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9227" name="Text Box 11"/>
          <p:cNvSpPr txBox="1">
            <a:spLocks noChangeArrowheads="1"/>
          </p:cNvSpPr>
          <p:nvPr/>
        </p:nvSpPr>
        <p:spPr bwMode="auto">
          <a:xfrm>
            <a:off x="2952750" y="5775325"/>
            <a:ext cx="5256213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各种气（液）体的对比方程相同，与具体物性无关。</a:t>
            </a:r>
            <a:endParaRPr kumimoji="1" lang="zh-CN" altLang="en-US" sz="2400" b="1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9228" name="Rectangle 12"/>
          <p:cNvSpPr>
            <a:spLocks noChangeArrowheads="1"/>
          </p:cNvSpPr>
          <p:nvPr/>
        </p:nvSpPr>
        <p:spPr bwMode="auto">
          <a:xfrm>
            <a:off x="1223963" y="5740400"/>
            <a:ext cx="17160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2400" b="1">
                <a:solidFill>
                  <a:srgbClr val="33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对应态定律</a:t>
            </a:r>
            <a:endParaRPr kumimoji="1" lang="zh-CN" altLang="en-US" sz="2400" b="1">
              <a:solidFill>
                <a:srgbClr val="3333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9229" name="Text Box 13"/>
          <p:cNvSpPr txBox="1">
            <a:spLocks noChangeArrowheads="1"/>
          </p:cNvSpPr>
          <p:nvPr/>
        </p:nvSpPr>
        <p:spPr bwMode="auto">
          <a:xfrm>
            <a:off x="395288" y="2994025"/>
            <a:ext cx="403225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457200" indent="-4572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914400" indent="-4572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371600" indent="-4572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828800" indent="-4572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286000" indent="-4572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7432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32004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6576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41148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20000"/>
              </a:spcBef>
              <a:spcAft>
                <a:spcPct val="0"/>
              </a:spcAft>
              <a:buClr>
                <a:srgbClr val="000000"/>
              </a:buClr>
              <a:buFont typeface="Wingdings" panose="05000000000000000000" pitchFamily="2" charset="2"/>
              <a:buNone/>
            </a:pPr>
            <a:r>
              <a:rPr kumimoji="1" lang="en-US" altLang="zh-CN" sz="32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3. </a:t>
            </a:r>
            <a:r>
              <a:rPr kumimoji="1" lang="zh-CN" altLang="en-US" sz="32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对应态定律</a:t>
            </a:r>
            <a:endParaRPr kumimoji="1" lang="zh-CN" altLang="en-US" sz="3200" b="1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  <p:graphicFrame>
        <p:nvGraphicFramePr>
          <p:cNvPr id="9242" name="Object 26"/>
          <p:cNvGraphicFramePr>
            <a:graphicFrameLocks noChangeAspect="1"/>
          </p:cNvGraphicFramePr>
          <p:nvPr/>
        </p:nvGraphicFramePr>
        <p:xfrm>
          <a:off x="2628900" y="3644900"/>
          <a:ext cx="3382963" cy="822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4" name="公式" r:id="rId5" imgW="1777365" imgH="431800" progId="Equation.3">
                  <p:embed/>
                </p:oleObj>
              </mc:Choice>
              <mc:Fallback>
                <p:oleObj name="公式" r:id="rId5" imgW="1777365" imgH="431800" progId="Equation.3">
                  <p:embed/>
                  <p:pic>
                    <p:nvPicPr>
                      <p:cNvPr id="0" name="Picture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28900" y="3644900"/>
                        <a:ext cx="3382963" cy="8223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257" name="Text Box 41"/>
          <p:cNvSpPr txBox="1">
            <a:spLocks noChangeArrowheads="1"/>
          </p:cNvSpPr>
          <p:nvPr/>
        </p:nvSpPr>
        <p:spPr bwMode="auto">
          <a:xfrm>
            <a:off x="828675" y="3789363"/>
            <a:ext cx="18002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2400">
                <a:solidFill>
                  <a:srgbClr val="000000"/>
                </a:solidFill>
              </a:rPr>
              <a:t>引进新变量</a:t>
            </a:r>
            <a:endParaRPr lang="zh-CN" altLang="en-US" sz="2400">
              <a:solidFill>
                <a:srgbClr val="000000"/>
              </a:solidFill>
            </a:endParaRPr>
          </a:p>
        </p:txBody>
      </p:sp>
      <p:graphicFrame>
        <p:nvGraphicFramePr>
          <p:cNvPr id="9258" name="Object 42"/>
          <p:cNvGraphicFramePr>
            <a:graphicFrameLocks noChangeAspect="1"/>
          </p:cNvGraphicFramePr>
          <p:nvPr/>
        </p:nvGraphicFramePr>
        <p:xfrm>
          <a:off x="1692275" y="4652963"/>
          <a:ext cx="2951163" cy="8778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5" name="公式" r:id="rId7" imgW="1536700" imgH="457200" progId="Equation.3">
                  <p:embed/>
                </p:oleObj>
              </mc:Choice>
              <mc:Fallback>
                <p:oleObj name="公式" r:id="rId7" imgW="1536700" imgH="457200" progId="Equation.3">
                  <p:embed/>
                  <p:pic>
                    <p:nvPicPr>
                      <p:cNvPr id="0" name="Picture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92275" y="4652963"/>
                        <a:ext cx="2951163" cy="877887"/>
                      </a:xfrm>
                      <a:prstGeom prst="rect">
                        <a:avLst/>
                      </a:prstGeom>
                      <a:solidFill>
                        <a:srgbClr val="FF9900"/>
                      </a:solidFill>
                      <a:ln w="38100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2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2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2" grpId="0"/>
      <p:bldP spid="9223" grpId="0"/>
      <p:bldP spid="9226" grpId="0"/>
      <p:bldP spid="9227" grpId="0"/>
      <p:bldP spid="9228" grpId="0"/>
      <p:bldP spid="9229" grpId="0"/>
      <p:bldP spid="925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5"/>
          <p:cNvSpPr>
            <a:spLocks noChangeArrowheads="1"/>
          </p:cNvSpPr>
          <p:nvPr/>
        </p:nvSpPr>
        <p:spPr bwMode="auto">
          <a:xfrm>
            <a:off x="2268538" y="1557338"/>
            <a:ext cx="5472112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 fontAlgn="base">
              <a:lnSpc>
                <a:spcPct val="135000"/>
              </a:lnSpc>
              <a:spcBef>
                <a:spcPct val="20000"/>
              </a:spcBef>
              <a:spcAft>
                <a:spcPct val="0"/>
              </a:spcAft>
            </a:pPr>
            <a:r>
              <a:rPr lang="zh-CN" altLang="en-US" sz="3600">
                <a:solidFill>
                  <a:srgbClr val="000000"/>
                </a:solidFill>
                <a:latin typeface="Times New Roman" panose="02020603050405020304" pitchFamily="18" charset="0"/>
              </a:rPr>
              <a:t>作业：</a:t>
            </a:r>
            <a:r>
              <a:rPr lang="en-US" altLang="zh-CN" sz="3600">
                <a:solidFill>
                  <a:srgbClr val="000000"/>
                </a:solidFill>
                <a:latin typeface="Times New Roman" panose="02020603050405020304" pitchFamily="18" charset="0"/>
              </a:rPr>
              <a:t>p106</a:t>
            </a:r>
            <a:endParaRPr lang="en-US" altLang="zh-CN" sz="360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marL="342900" indent="-342900" fontAlgn="base">
              <a:lnSpc>
                <a:spcPct val="135000"/>
              </a:lnSpc>
              <a:spcBef>
                <a:spcPct val="20000"/>
              </a:spcBef>
              <a:spcAft>
                <a:spcPct val="0"/>
              </a:spcAft>
            </a:pPr>
            <a:r>
              <a:rPr lang="en-US" altLang="zh-CN" sz="3600">
                <a:solidFill>
                  <a:srgbClr val="000000"/>
                </a:solidFill>
                <a:latin typeface="Times New Roman" panose="02020603050405020304" pitchFamily="18" charset="0"/>
              </a:rPr>
              <a:t>   3.5</a:t>
            </a:r>
            <a:r>
              <a:rPr lang="zh-CN" altLang="en-US" sz="3600">
                <a:solidFill>
                  <a:srgbClr val="000000"/>
                </a:solidFill>
                <a:latin typeface="Times New Roman" panose="02020603050405020304" pitchFamily="18" charset="0"/>
              </a:rPr>
              <a:t>题，</a:t>
            </a:r>
            <a:r>
              <a:rPr lang="en-US" altLang="zh-CN" sz="3600">
                <a:solidFill>
                  <a:srgbClr val="000000"/>
                </a:solidFill>
                <a:latin typeface="Times New Roman" panose="02020603050405020304" pitchFamily="18" charset="0"/>
              </a:rPr>
              <a:t>3.7</a:t>
            </a:r>
            <a:r>
              <a:rPr lang="zh-CN" altLang="en-US" sz="3600">
                <a:solidFill>
                  <a:srgbClr val="000000"/>
                </a:solidFill>
                <a:latin typeface="Times New Roman" panose="02020603050405020304" pitchFamily="18" charset="0"/>
              </a:rPr>
              <a:t>题，              </a:t>
            </a:r>
            <a:r>
              <a:rPr lang="en-US" altLang="zh-CN" sz="3600">
                <a:solidFill>
                  <a:srgbClr val="000000"/>
                </a:solidFill>
                <a:latin typeface="Times New Roman" panose="02020603050405020304" pitchFamily="18" charset="0"/>
              </a:rPr>
              <a:t>3.8</a:t>
            </a:r>
            <a:r>
              <a:rPr lang="zh-CN" altLang="en-US" sz="3600">
                <a:solidFill>
                  <a:srgbClr val="000000"/>
                </a:solidFill>
                <a:latin typeface="Times New Roman" panose="02020603050405020304" pitchFamily="18" charset="0"/>
              </a:rPr>
              <a:t>题，</a:t>
            </a:r>
            <a:r>
              <a:rPr lang="en-US" altLang="zh-CN" sz="3600">
                <a:solidFill>
                  <a:srgbClr val="000000"/>
                </a:solidFill>
                <a:latin typeface="Times New Roman" panose="02020603050405020304" pitchFamily="18" charset="0"/>
              </a:rPr>
              <a:t>3.9</a:t>
            </a:r>
            <a:r>
              <a:rPr lang="zh-CN" altLang="en-US" sz="3600">
                <a:solidFill>
                  <a:srgbClr val="000000"/>
                </a:solidFill>
                <a:latin typeface="Times New Roman" panose="02020603050405020304" pitchFamily="18" charset="0"/>
              </a:rPr>
              <a:t>题。</a:t>
            </a:r>
            <a:endParaRPr lang="zh-CN" altLang="en-US" sz="36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1228</Words>
  <Application>WPS 演示</Application>
  <PresentationFormat>全屏显示(4:3)</PresentationFormat>
  <Paragraphs>227</Paragraphs>
  <Slides>12</Slides>
  <Notes>2</Notes>
  <HiddenSlides>0</HiddenSlides>
  <MMClips>0</MMClips>
  <ScaleCrop>false</ScaleCrop>
  <HeadingPairs>
    <vt:vector size="8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3</vt:i4>
      </vt:variant>
      <vt:variant>
        <vt:lpstr>嵌入 OLE 服务器</vt:lpstr>
      </vt:variant>
      <vt:variant>
        <vt:i4>85</vt:i4>
      </vt:variant>
      <vt:variant>
        <vt:lpstr>幻灯片标题</vt:lpstr>
      </vt:variant>
      <vt:variant>
        <vt:i4>12</vt:i4>
      </vt:variant>
    </vt:vector>
  </HeadingPairs>
  <TitlesOfParts>
    <vt:vector size="110" baseType="lpstr">
      <vt:lpstr>Arial</vt:lpstr>
      <vt:lpstr>宋体</vt:lpstr>
      <vt:lpstr>Wingdings</vt:lpstr>
      <vt:lpstr>Times New Roman</vt:lpstr>
      <vt:lpstr>Tahoma</vt:lpstr>
      <vt:lpstr>华文中宋</vt:lpstr>
      <vt:lpstr>Dotum</vt:lpstr>
      <vt:lpstr>微软雅黑</vt:lpstr>
      <vt:lpstr>Arial Unicode MS</vt:lpstr>
      <vt:lpstr>Calibri</vt:lpstr>
      <vt:lpstr>Office 佈景主題</vt:lpstr>
      <vt:lpstr>默认设计模板</vt:lpstr>
      <vt:lpstr>1_默认设计模板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Equation.3</vt:lpstr>
      <vt:lpstr>Equation.3</vt:lpstr>
      <vt:lpstr>Equation.3</vt:lpstr>
      <vt:lpstr>Equation.3</vt:lpstr>
      <vt:lpstr>Equation.3</vt:lpstr>
      <vt:lpstr>Equation.DSMT4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Equation.3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Equation.DSMT4</vt:lpstr>
      <vt:lpstr>Equation.DSMT4</vt:lpstr>
      <vt:lpstr>Equation.3</vt:lpstr>
      <vt:lpstr>Equation.3</vt:lpstr>
      <vt:lpstr>Equation.DSMT4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swq</dc:creator>
  <cp:lastModifiedBy>106</cp:lastModifiedBy>
  <cp:revision>21</cp:revision>
  <dcterms:created xsi:type="dcterms:W3CDTF">2013-09-25T02:54:00Z</dcterms:created>
  <dcterms:modified xsi:type="dcterms:W3CDTF">2018-10-23T01:28:07Z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2052-10.1.0.7566</vt:lpwstr>
  </property>
</Properties>
</file>